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36"/>
  </p:notesMasterIdLst>
  <p:handoutMasterIdLst>
    <p:handoutMasterId r:id="rId37"/>
  </p:handoutMasterIdLst>
  <p:sldIdLst>
    <p:sldId id="327" r:id="rId5"/>
    <p:sldId id="402" r:id="rId6"/>
    <p:sldId id="426" r:id="rId7"/>
    <p:sldId id="468" r:id="rId8"/>
    <p:sldId id="446" r:id="rId9"/>
    <p:sldId id="403" r:id="rId10"/>
    <p:sldId id="430" r:id="rId11"/>
    <p:sldId id="432" r:id="rId12"/>
    <p:sldId id="431" r:id="rId13"/>
    <p:sldId id="433" r:id="rId14"/>
    <p:sldId id="434" r:id="rId15"/>
    <p:sldId id="435" r:id="rId16"/>
    <p:sldId id="436" r:id="rId17"/>
    <p:sldId id="458" r:id="rId18"/>
    <p:sldId id="466" r:id="rId19"/>
    <p:sldId id="437" r:id="rId20"/>
    <p:sldId id="438" r:id="rId21"/>
    <p:sldId id="439" r:id="rId22"/>
    <p:sldId id="441" r:id="rId23"/>
    <p:sldId id="440" r:id="rId24"/>
    <p:sldId id="442" r:id="rId25"/>
    <p:sldId id="443" r:id="rId26"/>
    <p:sldId id="444" r:id="rId27"/>
    <p:sldId id="469" r:id="rId28"/>
    <p:sldId id="467" r:id="rId29"/>
    <p:sldId id="425" r:id="rId30"/>
    <p:sldId id="405" r:id="rId31"/>
    <p:sldId id="447" r:id="rId32"/>
    <p:sldId id="465" r:id="rId33"/>
    <p:sldId id="421" r:id="rId34"/>
    <p:sldId id="885" r:id="rId35"/>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ster, Angela" initials="FA" lastIdx="5" clrIdx="0">
    <p:extLst>
      <p:ext uri="{19B8F6BF-5375-455C-9EA6-DF929625EA0E}">
        <p15:presenceInfo xmlns:p15="http://schemas.microsoft.com/office/powerpoint/2012/main" userId="S::Angela.Foster@va.gov::29524050-54a8-4308-8bd1-10d67264d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0083BE"/>
    <a:srgbClr val="CCECFF"/>
    <a:srgbClr val="0066CC"/>
    <a:srgbClr val="336699"/>
    <a:srgbClr val="3366CC"/>
    <a:srgbClr val="3333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3" autoAdjust="0"/>
    <p:restoredTop sz="69759" autoAdjust="0"/>
  </p:normalViewPr>
  <p:slideViewPr>
    <p:cSldViewPr snapToGrid="0" snapToObjects="1">
      <p:cViewPr varScale="1">
        <p:scale>
          <a:sx n="53" d="100"/>
          <a:sy n="53" d="100"/>
        </p:scale>
        <p:origin x="1872" y="6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snapToObjects="1">
      <p:cViewPr>
        <p:scale>
          <a:sx n="100" d="100"/>
          <a:sy n="100" d="100"/>
        </p:scale>
        <p:origin x="-246" y="-714"/>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F5CE5-316C-4B27-AE3A-24C140BD68F2}"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72FEA39A-121A-4522-B6A5-48747439D698}">
      <dgm:prSet phldrT="[Text]"/>
      <dgm:spPr/>
      <dgm:t>
        <a:bodyPr/>
        <a:lstStyle/>
        <a:p>
          <a:r>
            <a:rPr lang="en-US" dirty="0"/>
            <a:t>Approved Project</a:t>
          </a:r>
        </a:p>
        <a:p>
          <a:r>
            <a:rPr lang="en-US" dirty="0"/>
            <a:t>(Package -1)</a:t>
          </a:r>
        </a:p>
      </dgm:t>
    </dgm:pt>
    <dgm:pt modelId="{3FAD763F-9403-40BE-9F40-2184C482B0FB}" type="parTrans" cxnId="{88C5906C-77F6-46D3-B950-6AB2BE8E0837}">
      <dgm:prSet/>
      <dgm:spPr/>
      <dgm:t>
        <a:bodyPr/>
        <a:lstStyle/>
        <a:p>
          <a:endParaRPr lang="en-US"/>
        </a:p>
      </dgm:t>
    </dgm:pt>
    <dgm:pt modelId="{4DA2660F-1EBF-4D6B-9549-69194A0773B1}" type="sibTrans" cxnId="{88C5906C-77F6-46D3-B950-6AB2BE8E0837}">
      <dgm:prSet/>
      <dgm:spPr/>
      <dgm:t>
        <a:bodyPr/>
        <a:lstStyle/>
        <a:p>
          <a:endParaRPr lang="en-US"/>
        </a:p>
      </dgm:t>
    </dgm:pt>
    <dgm:pt modelId="{06875383-4741-4833-B349-101F30C42399}">
      <dgm:prSet phldrT="[Text]"/>
      <dgm:spPr>
        <a:solidFill>
          <a:schemeClr val="accent4"/>
        </a:solidFill>
      </dgm:spPr>
      <dgm:t>
        <a:bodyPr/>
        <a:lstStyle/>
        <a:p>
          <a:r>
            <a:rPr lang="en-US" dirty="0"/>
            <a:t>CR/Progress Report</a:t>
          </a:r>
        </a:p>
        <a:p>
          <a:r>
            <a:rPr lang="en-US" dirty="0"/>
            <a:t>(Package -3)</a:t>
          </a:r>
        </a:p>
      </dgm:t>
    </dgm:pt>
    <dgm:pt modelId="{C4C87390-47E1-467D-8EAF-8241299ACE32}" type="parTrans" cxnId="{90CA664B-B2B6-48BE-B160-303BFC8D57E9}">
      <dgm:prSet/>
      <dgm:spPr/>
      <dgm:t>
        <a:bodyPr/>
        <a:lstStyle/>
        <a:p>
          <a:endParaRPr lang="en-US"/>
        </a:p>
      </dgm:t>
    </dgm:pt>
    <dgm:pt modelId="{6C52E5F9-520F-4A9C-BC8A-588533A3F5A4}" type="sibTrans" cxnId="{90CA664B-B2B6-48BE-B160-303BFC8D57E9}">
      <dgm:prSet/>
      <dgm:spPr/>
      <dgm:t>
        <a:bodyPr/>
        <a:lstStyle/>
        <a:p>
          <a:endParaRPr lang="en-US"/>
        </a:p>
      </dgm:t>
    </dgm:pt>
    <dgm:pt modelId="{C823AFF6-49B6-4F8D-81C2-E7DFFBAABE9D}">
      <dgm:prSet phldrT="[Text]"/>
      <dgm:spPr>
        <a:solidFill>
          <a:srgbClr val="C00000"/>
        </a:solidFill>
      </dgm:spPr>
      <dgm:t>
        <a:bodyPr/>
        <a:lstStyle/>
        <a:p>
          <a:r>
            <a:rPr lang="en-US" dirty="0"/>
            <a:t>Amendment</a:t>
          </a:r>
        </a:p>
        <a:p>
          <a:r>
            <a:rPr lang="en-US" dirty="0"/>
            <a:t>(Package -4)</a:t>
          </a:r>
        </a:p>
      </dgm:t>
    </dgm:pt>
    <dgm:pt modelId="{078A7BB6-087F-47FF-93EE-69018739255F}" type="parTrans" cxnId="{470FB3B2-6F30-4F09-9AB7-FA30037F0E7B}">
      <dgm:prSet/>
      <dgm:spPr/>
      <dgm:t>
        <a:bodyPr/>
        <a:lstStyle/>
        <a:p>
          <a:endParaRPr lang="en-US"/>
        </a:p>
      </dgm:t>
    </dgm:pt>
    <dgm:pt modelId="{E433CB7D-51E0-4AD4-8BD6-8D8BEE39C3CB}" type="sibTrans" cxnId="{470FB3B2-6F30-4F09-9AB7-FA30037F0E7B}">
      <dgm:prSet/>
      <dgm:spPr/>
      <dgm:t>
        <a:bodyPr/>
        <a:lstStyle/>
        <a:p>
          <a:endParaRPr lang="en-US"/>
        </a:p>
      </dgm:t>
    </dgm:pt>
    <dgm:pt modelId="{F795F6FB-4A0B-46CF-85B9-7A2394CC55E7}">
      <dgm:prSet phldrT="[Text]"/>
      <dgm:spPr>
        <a:solidFill>
          <a:schemeClr val="accent2">
            <a:lumMod val="75000"/>
          </a:schemeClr>
        </a:solidFill>
      </dgm:spPr>
      <dgm:t>
        <a:bodyPr/>
        <a:lstStyle/>
        <a:p>
          <a:r>
            <a:rPr lang="en-US" dirty="0"/>
            <a:t>Amendment</a:t>
          </a:r>
        </a:p>
        <a:p>
          <a:r>
            <a:rPr lang="en-US" dirty="0"/>
            <a:t>(Package -2)</a:t>
          </a:r>
        </a:p>
      </dgm:t>
    </dgm:pt>
    <dgm:pt modelId="{AC30D36B-3CC8-43B9-8D01-F91DD2EE5E7C}" type="parTrans" cxnId="{BC6348F1-8C98-4BD3-B578-4B2F487E9206}">
      <dgm:prSet/>
      <dgm:spPr/>
      <dgm:t>
        <a:bodyPr/>
        <a:lstStyle/>
        <a:p>
          <a:endParaRPr lang="en-US"/>
        </a:p>
      </dgm:t>
    </dgm:pt>
    <dgm:pt modelId="{7726C86A-7132-454F-8F91-174A069E5C7D}" type="sibTrans" cxnId="{BC6348F1-8C98-4BD3-B578-4B2F487E9206}">
      <dgm:prSet/>
      <dgm:spPr/>
      <dgm:t>
        <a:bodyPr/>
        <a:lstStyle/>
        <a:p>
          <a:endParaRPr lang="en-US"/>
        </a:p>
      </dgm:t>
    </dgm:pt>
    <dgm:pt modelId="{C3285798-16F7-4DCD-A5B6-06631C9B14AE}" type="pres">
      <dgm:prSet presAssocID="{FC0F5CE5-316C-4B27-AE3A-24C140BD68F2}" presName="Name0" presStyleCnt="0">
        <dgm:presLayoutVars>
          <dgm:chMax val="1"/>
          <dgm:chPref val="1"/>
          <dgm:dir/>
          <dgm:animOne val="branch"/>
          <dgm:animLvl val="lvl"/>
        </dgm:presLayoutVars>
      </dgm:prSet>
      <dgm:spPr/>
    </dgm:pt>
    <dgm:pt modelId="{AD683988-DF90-4D67-BCB1-69DA5BAF7C6E}" type="pres">
      <dgm:prSet presAssocID="{72FEA39A-121A-4522-B6A5-48747439D698}" presName="singleCycle" presStyleCnt="0"/>
      <dgm:spPr/>
    </dgm:pt>
    <dgm:pt modelId="{162D831E-C2B4-4DB6-A563-CD5B11877838}" type="pres">
      <dgm:prSet presAssocID="{72FEA39A-121A-4522-B6A5-48747439D698}" presName="singleCenter" presStyleLbl="node1" presStyleIdx="0" presStyleCnt="4" custScaleX="214354" custLinFactNeighborX="0" custLinFactNeighborY="-43202">
        <dgm:presLayoutVars>
          <dgm:chMax val="7"/>
          <dgm:chPref val="7"/>
        </dgm:presLayoutVars>
      </dgm:prSet>
      <dgm:spPr/>
    </dgm:pt>
    <dgm:pt modelId="{66BC80B3-F585-44E9-9907-C14E34D56906}" type="pres">
      <dgm:prSet presAssocID="{C4C87390-47E1-467D-8EAF-8241299ACE32}" presName="Name56" presStyleLbl="parChTrans1D2" presStyleIdx="0" presStyleCnt="3"/>
      <dgm:spPr/>
    </dgm:pt>
    <dgm:pt modelId="{5BB9DB99-4601-44BF-8586-A3D02A947201}" type="pres">
      <dgm:prSet presAssocID="{06875383-4741-4833-B349-101F30C42399}" presName="text0" presStyleLbl="node1" presStyleIdx="1" presStyleCnt="4" custRadScaleRad="27582" custRadScaleInc="300000">
        <dgm:presLayoutVars>
          <dgm:bulletEnabled val="1"/>
        </dgm:presLayoutVars>
      </dgm:prSet>
      <dgm:spPr/>
    </dgm:pt>
    <dgm:pt modelId="{7DF2D6D1-1A3A-4EA5-A93B-795398F6B173}" type="pres">
      <dgm:prSet presAssocID="{078A7BB6-087F-47FF-93EE-69018739255F}" presName="Name56" presStyleLbl="parChTrans1D2" presStyleIdx="1" presStyleCnt="3"/>
      <dgm:spPr/>
    </dgm:pt>
    <dgm:pt modelId="{3AD4A259-7482-46BF-A011-C588F7A925CE}" type="pres">
      <dgm:prSet presAssocID="{C823AFF6-49B6-4F8D-81C2-E7DFFBAABE9D}" presName="text0" presStyleLbl="node1" presStyleIdx="2" presStyleCnt="4" custRadScaleRad="134841" custRadScaleInc="-28525">
        <dgm:presLayoutVars>
          <dgm:bulletEnabled val="1"/>
        </dgm:presLayoutVars>
      </dgm:prSet>
      <dgm:spPr/>
    </dgm:pt>
    <dgm:pt modelId="{6F5E6123-FEC9-4509-9D38-6B6D33E78047}" type="pres">
      <dgm:prSet presAssocID="{AC30D36B-3CC8-43B9-8D01-F91DD2EE5E7C}" presName="Name56" presStyleLbl="parChTrans1D2" presStyleIdx="2" presStyleCnt="3"/>
      <dgm:spPr/>
    </dgm:pt>
    <dgm:pt modelId="{3003CB5F-637B-47C7-AFFD-6036D3575AC7}" type="pres">
      <dgm:prSet presAssocID="{F795F6FB-4A0B-46CF-85B9-7A2394CC55E7}" presName="text0" presStyleLbl="node1" presStyleIdx="3" presStyleCnt="4" custRadScaleRad="126831" custRadScaleInc="32896">
        <dgm:presLayoutVars>
          <dgm:bulletEnabled val="1"/>
        </dgm:presLayoutVars>
      </dgm:prSet>
      <dgm:spPr/>
    </dgm:pt>
  </dgm:ptLst>
  <dgm:cxnLst>
    <dgm:cxn modelId="{137D2328-A83F-4489-880C-B020B2E200A8}" type="presOf" srcId="{C4C87390-47E1-467D-8EAF-8241299ACE32}" destId="{66BC80B3-F585-44E9-9907-C14E34D56906}" srcOrd="0" destOrd="0" presId="urn:microsoft.com/office/officeart/2008/layout/RadialCluster"/>
    <dgm:cxn modelId="{DD8DC92E-C2E6-43F8-BE49-A8FEA66FF669}" type="presOf" srcId="{078A7BB6-087F-47FF-93EE-69018739255F}" destId="{7DF2D6D1-1A3A-4EA5-A93B-795398F6B173}" srcOrd="0" destOrd="0" presId="urn:microsoft.com/office/officeart/2008/layout/RadialCluster"/>
    <dgm:cxn modelId="{902ACD5F-27C7-4387-AF3F-F2924AA85B38}" type="presOf" srcId="{F795F6FB-4A0B-46CF-85B9-7A2394CC55E7}" destId="{3003CB5F-637B-47C7-AFFD-6036D3575AC7}" srcOrd="0" destOrd="0" presId="urn:microsoft.com/office/officeart/2008/layout/RadialCluster"/>
    <dgm:cxn modelId="{1930DA5F-DA90-4B60-9359-E33355ECE169}" type="presOf" srcId="{FC0F5CE5-316C-4B27-AE3A-24C140BD68F2}" destId="{C3285798-16F7-4DCD-A5B6-06631C9B14AE}" srcOrd="0" destOrd="0" presId="urn:microsoft.com/office/officeart/2008/layout/RadialCluster"/>
    <dgm:cxn modelId="{90CA664B-B2B6-48BE-B160-303BFC8D57E9}" srcId="{72FEA39A-121A-4522-B6A5-48747439D698}" destId="{06875383-4741-4833-B349-101F30C42399}" srcOrd="0" destOrd="0" parTransId="{C4C87390-47E1-467D-8EAF-8241299ACE32}" sibTransId="{6C52E5F9-520F-4A9C-BC8A-588533A3F5A4}"/>
    <dgm:cxn modelId="{4DEA464C-C863-4342-A18E-E94672AD8610}" type="presOf" srcId="{06875383-4741-4833-B349-101F30C42399}" destId="{5BB9DB99-4601-44BF-8586-A3D02A947201}" srcOrd="0" destOrd="0" presId="urn:microsoft.com/office/officeart/2008/layout/RadialCluster"/>
    <dgm:cxn modelId="{88C5906C-77F6-46D3-B950-6AB2BE8E0837}" srcId="{FC0F5CE5-316C-4B27-AE3A-24C140BD68F2}" destId="{72FEA39A-121A-4522-B6A5-48747439D698}" srcOrd="0" destOrd="0" parTransId="{3FAD763F-9403-40BE-9F40-2184C482B0FB}" sibTransId="{4DA2660F-1EBF-4D6B-9549-69194A0773B1}"/>
    <dgm:cxn modelId="{470FB3B2-6F30-4F09-9AB7-FA30037F0E7B}" srcId="{72FEA39A-121A-4522-B6A5-48747439D698}" destId="{C823AFF6-49B6-4F8D-81C2-E7DFFBAABE9D}" srcOrd="1" destOrd="0" parTransId="{078A7BB6-087F-47FF-93EE-69018739255F}" sibTransId="{E433CB7D-51E0-4AD4-8BD6-8D8BEE39C3CB}"/>
    <dgm:cxn modelId="{CE2923B4-4107-4294-BB94-7A1E6EE08108}" type="presOf" srcId="{72FEA39A-121A-4522-B6A5-48747439D698}" destId="{162D831E-C2B4-4DB6-A563-CD5B11877838}" srcOrd="0" destOrd="0" presId="urn:microsoft.com/office/officeart/2008/layout/RadialCluster"/>
    <dgm:cxn modelId="{84C70FD8-F83F-4797-AF13-5E97CD262667}" type="presOf" srcId="{C823AFF6-49B6-4F8D-81C2-E7DFFBAABE9D}" destId="{3AD4A259-7482-46BF-A011-C588F7A925CE}" srcOrd="0" destOrd="0" presId="urn:microsoft.com/office/officeart/2008/layout/RadialCluster"/>
    <dgm:cxn modelId="{BC6348F1-8C98-4BD3-B578-4B2F487E9206}" srcId="{72FEA39A-121A-4522-B6A5-48747439D698}" destId="{F795F6FB-4A0B-46CF-85B9-7A2394CC55E7}" srcOrd="2" destOrd="0" parTransId="{AC30D36B-3CC8-43B9-8D01-F91DD2EE5E7C}" sibTransId="{7726C86A-7132-454F-8F91-174A069E5C7D}"/>
    <dgm:cxn modelId="{9412C4F2-D800-4B81-B6A9-E9AB77F9D649}" type="presOf" srcId="{AC30D36B-3CC8-43B9-8D01-F91DD2EE5E7C}" destId="{6F5E6123-FEC9-4509-9D38-6B6D33E78047}" srcOrd="0" destOrd="0" presId="urn:microsoft.com/office/officeart/2008/layout/RadialCluster"/>
    <dgm:cxn modelId="{80CF2E6F-3A61-4C1D-8C75-61FD1E1119F8}" type="presParOf" srcId="{C3285798-16F7-4DCD-A5B6-06631C9B14AE}" destId="{AD683988-DF90-4D67-BCB1-69DA5BAF7C6E}" srcOrd="0" destOrd="0" presId="urn:microsoft.com/office/officeart/2008/layout/RadialCluster"/>
    <dgm:cxn modelId="{73CE344A-FEEC-443B-9865-2A710BF5830B}" type="presParOf" srcId="{AD683988-DF90-4D67-BCB1-69DA5BAF7C6E}" destId="{162D831E-C2B4-4DB6-A563-CD5B11877838}" srcOrd="0" destOrd="0" presId="urn:microsoft.com/office/officeart/2008/layout/RadialCluster"/>
    <dgm:cxn modelId="{B644EA34-B38E-4F43-B46E-E6AE1373CBC7}" type="presParOf" srcId="{AD683988-DF90-4D67-BCB1-69DA5BAF7C6E}" destId="{66BC80B3-F585-44E9-9907-C14E34D56906}" srcOrd="1" destOrd="0" presId="urn:microsoft.com/office/officeart/2008/layout/RadialCluster"/>
    <dgm:cxn modelId="{84208573-71C0-44A7-882D-797D9E217272}" type="presParOf" srcId="{AD683988-DF90-4D67-BCB1-69DA5BAF7C6E}" destId="{5BB9DB99-4601-44BF-8586-A3D02A947201}" srcOrd="2" destOrd="0" presId="urn:microsoft.com/office/officeart/2008/layout/RadialCluster"/>
    <dgm:cxn modelId="{06717075-136E-4155-98C8-B7B7B22B5592}" type="presParOf" srcId="{AD683988-DF90-4D67-BCB1-69DA5BAF7C6E}" destId="{7DF2D6D1-1A3A-4EA5-A93B-795398F6B173}" srcOrd="3" destOrd="0" presId="urn:microsoft.com/office/officeart/2008/layout/RadialCluster"/>
    <dgm:cxn modelId="{AC8261F7-7037-4D69-B5D8-E62E221B9F38}" type="presParOf" srcId="{AD683988-DF90-4D67-BCB1-69DA5BAF7C6E}" destId="{3AD4A259-7482-46BF-A011-C588F7A925CE}" srcOrd="4" destOrd="0" presId="urn:microsoft.com/office/officeart/2008/layout/RadialCluster"/>
    <dgm:cxn modelId="{0FC2331E-8E6C-4B22-9CBC-F16A0ECB2193}" type="presParOf" srcId="{AD683988-DF90-4D67-BCB1-69DA5BAF7C6E}" destId="{6F5E6123-FEC9-4509-9D38-6B6D33E78047}" srcOrd="5" destOrd="0" presId="urn:microsoft.com/office/officeart/2008/layout/RadialCluster"/>
    <dgm:cxn modelId="{5884C49B-0EAA-4967-B31F-8DB5D52DAE40}" type="presParOf" srcId="{AD683988-DF90-4D67-BCB1-69DA5BAF7C6E}" destId="{3003CB5F-637B-47C7-AFFD-6036D3575AC7}"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D831E-C2B4-4DB6-A563-CD5B11877838}">
      <dsp:nvSpPr>
        <dsp:cNvPr id="0" name=""/>
        <dsp:cNvSpPr/>
      </dsp:nvSpPr>
      <dsp:spPr>
        <a:xfrm>
          <a:off x="1810201" y="201835"/>
          <a:ext cx="1938185" cy="9041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Approved Project</a:t>
          </a:r>
        </a:p>
        <a:p>
          <a:pPr marL="0" lvl="0" indent="0" algn="ctr" defTabSz="844550">
            <a:lnSpc>
              <a:spcPct val="90000"/>
            </a:lnSpc>
            <a:spcBef>
              <a:spcPct val="0"/>
            </a:spcBef>
            <a:spcAft>
              <a:spcPct val="35000"/>
            </a:spcAft>
            <a:buNone/>
          </a:pPr>
          <a:r>
            <a:rPr lang="en-US" sz="1900" kern="1200" dirty="0"/>
            <a:t>(Package -1)</a:t>
          </a:r>
        </a:p>
      </dsp:txBody>
      <dsp:txXfrm>
        <a:off x="1854340" y="245974"/>
        <a:ext cx="1849907" cy="815920"/>
      </dsp:txXfrm>
    </dsp:sp>
    <dsp:sp modelId="{66BC80B3-F585-44E9-9907-C14E34D56906}">
      <dsp:nvSpPr>
        <dsp:cNvPr id="0" name=""/>
        <dsp:cNvSpPr/>
      </dsp:nvSpPr>
      <dsp:spPr>
        <a:xfrm rot="5400000">
          <a:off x="2365014" y="1520313"/>
          <a:ext cx="828559" cy="0"/>
        </a:xfrm>
        <a:custGeom>
          <a:avLst/>
          <a:gdLst/>
          <a:ahLst/>
          <a:cxnLst/>
          <a:rect l="0" t="0" r="0" b="0"/>
          <a:pathLst>
            <a:path>
              <a:moveTo>
                <a:pt x="0" y="0"/>
              </a:moveTo>
              <a:lnTo>
                <a:pt x="82855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B9DB99-4601-44BF-8586-A3D02A947201}">
      <dsp:nvSpPr>
        <dsp:cNvPr id="0" name=""/>
        <dsp:cNvSpPr/>
      </dsp:nvSpPr>
      <dsp:spPr>
        <a:xfrm>
          <a:off x="2476388" y="1934593"/>
          <a:ext cx="605812" cy="605812"/>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355600">
            <a:lnSpc>
              <a:spcPct val="90000"/>
            </a:lnSpc>
            <a:spcBef>
              <a:spcPct val="0"/>
            </a:spcBef>
            <a:spcAft>
              <a:spcPct val="35000"/>
            </a:spcAft>
            <a:buNone/>
          </a:pPr>
          <a:r>
            <a:rPr lang="en-US" sz="800" kern="1200" dirty="0"/>
            <a:t>CR/Progress Report</a:t>
          </a:r>
        </a:p>
        <a:p>
          <a:pPr marL="0" lvl="0" indent="0" algn="ctr" defTabSz="355600">
            <a:lnSpc>
              <a:spcPct val="90000"/>
            </a:lnSpc>
            <a:spcBef>
              <a:spcPct val="0"/>
            </a:spcBef>
            <a:spcAft>
              <a:spcPct val="35000"/>
            </a:spcAft>
            <a:buNone/>
          </a:pPr>
          <a:r>
            <a:rPr lang="en-US" sz="800" kern="1200" dirty="0"/>
            <a:t>(Package -3)</a:t>
          </a:r>
        </a:p>
      </dsp:txBody>
      <dsp:txXfrm>
        <a:off x="2505961" y="1964166"/>
        <a:ext cx="546666" cy="546666"/>
      </dsp:txXfrm>
    </dsp:sp>
    <dsp:sp modelId="{7DF2D6D1-1A3A-4EA5-A93B-795398F6B173}">
      <dsp:nvSpPr>
        <dsp:cNvPr id="0" name=""/>
        <dsp:cNvSpPr/>
      </dsp:nvSpPr>
      <dsp:spPr>
        <a:xfrm rot="2492633">
          <a:off x="3119277" y="1554839"/>
          <a:ext cx="1353470" cy="0"/>
        </a:xfrm>
        <a:custGeom>
          <a:avLst/>
          <a:gdLst/>
          <a:ahLst/>
          <a:cxnLst/>
          <a:rect l="0" t="0" r="0" b="0"/>
          <a:pathLst>
            <a:path>
              <a:moveTo>
                <a:pt x="0" y="0"/>
              </a:moveTo>
              <a:lnTo>
                <a:pt x="135347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D4A259-7482-46BF-A011-C588F7A925CE}">
      <dsp:nvSpPr>
        <dsp:cNvPr id="0" name=""/>
        <dsp:cNvSpPr/>
      </dsp:nvSpPr>
      <dsp:spPr>
        <a:xfrm>
          <a:off x="4302514" y="1969142"/>
          <a:ext cx="605812" cy="605812"/>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311150">
            <a:lnSpc>
              <a:spcPct val="90000"/>
            </a:lnSpc>
            <a:spcBef>
              <a:spcPct val="0"/>
            </a:spcBef>
            <a:spcAft>
              <a:spcPct val="35000"/>
            </a:spcAft>
            <a:buNone/>
          </a:pPr>
          <a:r>
            <a:rPr lang="en-US" sz="700" kern="1200" dirty="0"/>
            <a:t>Amendment</a:t>
          </a:r>
        </a:p>
        <a:p>
          <a:pPr marL="0" lvl="0" indent="0" algn="ctr" defTabSz="311150">
            <a:lnSpc>
              <a:spcPct val="90000"/>
            </a:lnSpc>
            <a:spcBef>
              <a:spcPct val="0"/>
            </a:spcBef>
            <a:spcAft>
              <a:spcPct val="35000"/>
            </a:spcAft>
            <a:buNone/>
          </a:pPr>
          <a:r>
            <a:rPr lang="en-US" sz="700" kern="1200" dirty="0"/>
            <a:t>(Package -4)</a:t>
          </a:r>
        </a:p>
      </dsp:txBody>
      <dsp:txXfrm>
        <a:off x="4332087" y="1998715"/>
        <a:ext cx="546666" cy="546666"/>
      </dsp:txXfrm>
    </dsp:sp>
    <dsp:sp modelId="{6F5E6123-FEC9-4509-9D38-6B6D33E78047}">
      <dsp:nvSpPr>
        <dsp:cNvPr id="0" name=""/>
        <dsp:cNvSpPr/>
      </dsp:nvSpPr>
      <dsp:spPr>
        <a:xfrm rot="8331998">
          <a:off x="1198730" y="1504854"/>
          <a:ext cx="1212563" cy="0"/>
        </a:xfrm>
        <a:custGeom>
          <a:avLst/>
          <a:gdLst/>
          <a:ahLst/>
          <a:cxnLst/>
          <a:rect l="0" t="0" r="0" b="0"/>
          <a:pathLst>
            <a:path>
              <a:moveTo>
                <a:pt x="0" y="0"/>
              </a:moveTo>
              <a:lnTo>
                <a:pt x="121256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03CB5F-637B-47C7-AFFD-6036D3575AC7}">
      <dsp:nvSpPr>
        <dsp:cNvPr id="0" name=""/>
        <dsp:cNvSpPr/>
      </dsp:nvSpPr>
      <dsp:spPr>
        <a:xfrm>
          <a:off x="742559" y="1865321"/>
          <a:ext cx="605812" cy="605812"/>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311150">
            <a:lnSpc>
              <a:spcPct val="90000"/>
            </a:lnSpc>
            <a:spcBef>
              <a:spcPct val="0"/>
            </a:spcBef>
            <a:spcAft>
              <a:spcPct val="35000"/>
            </a:spcAft>
            <a:buNone/>
          </a:pPr>
          <a:r>
            <a:rPr lang="en-US" sz="700" kern="1200" dirty="0"/>
            <a:t>Amendment</a:t>
          </a:r>
        </a:p>
        <a:p>
          <a:pPr marL="0" lvl="0" indent="0" algn="ctr" defTabSz="311150">
            <a:lnSpc>
              <a:spcPct val="90000"/>
            </a:lnSpc>
            <a:spcBef>
              <a:spcPct val="0"/>
            </a:spcBef>
            <a:spcAft>
              <a:spcPct val="35000"/>
            </a:spcAft>
            <a:buNone/>
          </a:pPr>
          <a:r>
            <a:rPr lang="en-US" sz="700" kern="1200" dirty="0"/>
            <a:t>(Package -2)</a:t>
          </a:r>
        </a:p>
      </dsp:txBody>
      <dsp:txXfrm>
        <a:off x="772132" y="1894894"/>
        <a:ext cx="546666" cy="54666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238" cy="479425"/>
          </a:xfrm>
          <a:prstGeom prst="rect">
            <a:avLst/>
          </a:prstGeom>
        </p:spPr>
        <p:txBody>
          <a:bodyPr vert="horz" wrap="square" lIns="96639" tIns="48321" rIns="96639" bIns="48321" numCol="1" anchor="t"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sz="quarter" idx="1"/>
          </p:nvPr>
        </p:nvSpPr>
        <p:spPr>
          <a:xfrm>
            <a:off x="4143375" y="2"/>
            <a:ext cx="3170238" cy="479425"/>
          </a:xfrm>
          <a:prstGeom prst="rect">
            <a:avLst/>
          </a:prstGeom>
        </p:spPr>
        <p:txBody>
          <a:bodyPr vert="horz" wrap="square" lIns="96639" tIns="48321" rIns="96639" bIns="48321" numCol="1" anchor="t" anchorCtr="0" compatLnSpc="1">
            <a:prstTxWarp prst="textNoShape">
              <a:avLst/>
            </a:prstTxWarp>
          </a:bodyPr>
          <a:lstStyle>
            <a:lvl1pPr algn="r">
              <a:defRPr sz="1200">
                <a:latin typeface="Calibri" pitchFamily="34" charset="0"/>
              </a:defRPr>
            </a:lvl1pPr>
          </a:lstStyle>
          <a:p>
            <a:pPr>
              <a:defRPr/>
            </a:pPr>
            <a:fld id="{ADCE56C1-B30B-4E0B-B4AF-AA0A774A2B7A}" type="datetime1">
              <a:rPr lang="en-US"/>
              <a:pPr>
                <a:defRPr/>
              </a:pPr>
              <a:t>3/5/2021</a:t>
            </a:fld>
            <a:endParaRPr lang="en-US"/>
          </a:p>
        </p:txBody>
      </p:sp>
      <p:sp>
        <p:nvSpPr>
          <p:cNvPr id="4" name="Footer Placeholder 3"/>
          <p:cNvSpPr>
            <a:spLocks noGrp="1"/>
          </p:cNvSpPr>
          <p:nvPr>
            <p:ph type="ftr" sz="quarter" idx="2"/>
          </p:nvPr>
        </p:nvSpPr>
        <p:spPr>
          <a:xfrm>
            <a:off x="0" y="9120189"/>
            <a:ext cx="3170238" cy="479425"/>
          </a:xfrm>
          <a:prstGeom prst="rect">
            <a:avLst/>
          </a:prstGeom>
        </p:spPr>
        <p:txBody>
          <a:bodyPr vert="horz" wrap="square" lIns="96639" tIns="48321" rIns="96639" bIns="48321" numCol="1" anchor="b"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wrap="square" lIns="96639" tIns="48321" rIns="96639" bIns="48321" numCol="1" anchor="b" anchorCtr="0" compatLnSpc="1">
            <a:prstTxWarp prst="textNoShape">
              <a:avLst/>
            </a:prstTxWarp>
          </a:bodyPr>
          <a:lstStyle>
            <a:lvl1pPr algn="r">
              <a:defRPr sz="1200">
                <a:latin typeface="Calibri" pitchFamily="34" charset="0"/>
              </a:defRPr>
            </a:lvl1pPr>
          </a:lstStyle>
          <a:p>
            <a:pPr>
              <a:defRPr/>
            </a:pPr>
            <a:fld id="{B9766B6E-F780-4189-A9E9-CF88040C5F0C}" type="slidenum">
              <a:rPr lang="en-US"/>
              <a:pPr>
                <a:defRPr/>
              </a:pPr>
              <a:t>‹#›</a:t>
            </a:fld>
            <a:endParaRPr lang="en-US"/>
          </a:p>
        </p:txBody>
      </p:sp>
    </p:spTree>
    <p:extLst>
      <p:ext uri="{BB962C8B-B14F-4D97-AF65-F5344CB8AC3E}">
        <p14:creationId xmlns:p14="http://schemas.microsoft.com/office/powerpoint/2010/main" val="23502386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238" cy="479425"/>
          </a:xfrm>
          <a:prstGeom prst="rect">
            <a:avLst/>
          </a:prstGeom>
        </p:spPr>
        <p:txBody>
          <a:bodyPr vert="horz" wrap="square" lIns="96639" tIns="48321" rIns="96639" bIns="48321" numCol="1" anchor="t"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3" name="Date Placeholder 2"/>
          <p:cNvSpPr>
            <a:spLocks noGrp="1"/>
          </p:cNvSpPr>
          <p:nvPr>
            <p:ph type="dt" idx="1"/>
          </p:nvPr>
        </p:nvSpPr>
        <p:spPr>
          <a:xfrm>
            <a:off x="4143375" y="2"/>
            <a:ext cx="3170238" cy="479425"/>
          </a:xfrm>
          <a:prstGeom prst="rect">
            <a:avLst/>
          </a:prstGeom>
        </p:spPr>
        <p:txBody>
          <a:bodyPr vert="horz" wrap="square" lIns="96639" tIns="48321" rIns="96639" bIns="48321" numCol="1" anchor="t" anchorCtr="0" compatLnSpc="1">
            <a:prstTxWarp prst="textNoShape">
              <a:avLst/>
            </a:prstTxWarp>
          </a:bodyPr>
          <a:lstStyle>
            <a:lvl1pPr algn="r">
              <a:defRPr sz="1200">
                <a:latin typeface="Calibri" pitchFamily="34" charset="0"/>
              </a:defRPr>
            </a:lvl1pPr>
          </a:lstStyle>
          <a:p>
            <a:pPr>
              <a:defRPr/>
            </a:pPr>
            <a:fld id="{50F45370-6F28-403B-B7B2-95C1EE238BC8}" type="datetime1">
              <a:rPr lang="en-US"/>
              <a:pPr>
                <a:defRPr/>
              </a:pPr>
              <a:t>3/5/2021</a:t>
            </a:fld>
            <a:endParaRPr lang="en-US"/>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wrap="square" lIns="96639" tIns="48321" rIns="96639" bIns="48321"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731839" y="4560888"/>
            <a:ext cx="5851526" cy="4319587"/>
          </a:xfrm>
          <a:prstGeom prst="rect">
            <a:avLst/>
          </a:prstGeom>
        </p:spPr>
        <p:txBody>
          <a:bodyPr vert="horz" wrap="square" lIns="96639" tIns="48321" rIns="96639" bIns="4832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9"/>
            <a:ext cx="3170238" cy="479425"/>
          </a:xfrm>
          <a:prstGeom prst="rect">
            <a:avLst/>
          </a:prstGeom>
        </p:spPr>
        <p:txBody>
          <a:bodyPr vert="horz" wrap="square" lIns="96639" tIns="48321" rIns="96639" bIns="48321" numCol="1" anchor="b" anchorCtr="0" compatLnSpc="1">
            <a:prstTxWarp prst="textNoShape">
              <a:avLst/>
            </a:prstTxWarp>
          </a:bodyPr>
          <a:lstStyle>
            <a:lvl1pPr>
              <a:defRPr sz="1200">
                <a:latin typeface="Calibri" pitchFamily="-108" charset="0"/>
                <a:ea typeface="ＭＳ Ｐゴシック" pitchFamily="-108" charset="-128"/>
                <a:cs typeface="+mn-cs"/>
              </a:defRPr>
            </a:lvl1pPr>
          </a:lstStyle>
          <a:p>
            <a:pPr>
              <a:defRPr/>
            </a:pPr>
            <a:endParaRPr lang="en-US"/>
          </a:p>
        </p:txBody>
      </p:sp>
      <p:sp>
        <p:nvSpPr>
          <p:cNvPr id="7" name="Slide Number Placeholder 6"/>
          <p:cNvSpPr>
            <a:spLocks noGrp="1"/>
          </p:cNvSpPr>
          <p:nvPr>
            <p:ph type="sldNum" sz="quarter" idx="5"/>
          </p:nvPr>
        </p:nvSpPr>
        <p:spPr>
          <a:xfrm>
            <a:off x="4143375" y="9120189"/>
            <a:ext cx="3170238" cy="479425"/>
          </a:xfrm>
          <a:prstGeom prst="rect">
            <a:avLst/>
          </a:prstGeom>
        </p:spPr>
        <p:txBody>
          <a:bodyPr vert="horz" wrap="square" lIns="96639" tIns="48321" rIns="96639" bIns="48321" numCol="1" anchor="b" anchorCtr="0" compatLnSpc="1">
            <a:prstTxWarp prst="textNoShape">
              <a:avLst/>
            </a:prstTxWarp>
          </a:bodyPr>
          <a:lstStyle>
            <a:lvl1pPr algn="r">
              <a:defRPr sz="1200">
                <a:latin typeface="Calibri" pitchFamily="34" charset="0"/>
              </a:defRPr>
            </a:lvl1pPr>
          </a:lstStyle>
          <a:p>
            <a:pPr>
              <a:defRPr/>
            </a:pPr>
            <a:fld id="{FB850CD8-3DC0-4D51-9F0F-9FA8CBAFAED7}" type="slidenum">
              <a:rPr lang="en-US"/>
              <a:pPr>
                <a:defRPr/>
              </a:pPr>
              <a:t>‹#›</a:t>
            </a:fld>
            <a:endParaRPr lang="en-US"/>
          </a:p>
        </p:txBody>
      </p:sp>
    </p:spTree>
    <p:extLst>
      <p:ext uri="{BB962C8B-B14F-4D97-AF65-F5344CB8AC3E}">
        <p14:creationId xmlns:p14="http://schemas.microsoft.com/office/powerpoint/2010/main" val="61316544"/>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a:lstStyle/>
          <a:p>
            <a:endParaRPr 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B0A8AC77-AA18-4B2E-A059-F88CAA9F383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10</a:t>
            </a:fld>
            <a:endParaRPr lang="en-US"/>
          </a:p>
        </p:txBody>
      </p:sp>
    </p:spTree>
    <p:extLst>
      <p:ext uri="{BB962C8B-B14F-4D97-AF65-F5344CB8AC3E}">
        <p14:creationId xmlns:p14="http://schemas.microsoft.com/office/powerpoint/2010/main" val="140207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11</a:t>
            </a:fld>
            <a:endParaRPr lang="en-US"/>
          </a:p>
        </p:txBody>
      </p:sp>
    </p:spTree>
    <p:extLst>
      <p:ext uri="{BB962C8B-B14F-4D97-AF65-F5344CB8AC3E}">
        <p14:creationId xmlns:p14="http://schemas.microsoft.com/office/powerpoint/2010/main" val="16497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12</a:t>
            </a:fld>
            <a:endParaRPr lang="en-US"/>
          </a:p>
        </p:txBody>
      </p:sp>
    </p:spTree>
    <p:extLst>
      <p:ext uri="{BB962C8B-B14F-4D97-AF65-F5344CB8AC3E}">
        <p14:creationId xmlns:p14="http://schemas.microsoft.com/office/powerpoint/2010/main" val="1960094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13</a:t>
            </a:fld>
            <a:endParaRPr lang="en-US"/>
          </a:p>
        </p:txBody>
      </p:sp>
    </p:spTree>
    <p:extLst>
      <p:ext uri="{BB962C8B-B14F-4D97-AF65-F5344CB8AC3E}">
        <p14:creationId xmlns:p14="http://schemas.microsoft.com/office/powerpoint/2010/main" val="195434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14</a:t>
            </a:fld>
            <a:endParaRPr lang="en-US"/>
          </a:p>
        </p:txBody>
      </p:sp>
    </p:spTree>
    <p:extLst>
      <p:ext uri="{BB962C8B-B14F-4D97-AF65-F5344CB8AC3E}">
        <p14:creationId xmlns:p14="http://schemas.microsoft.com/office/powerpoint/2010/main" val="2231742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15</a:t>
            </a:fld>
            <a:endParaRPr lang="en-US"/>
          </a:p>
        </p:txBody>
      </p:sp>
    </p:spTree>
    <p:extLst>
      <p:ext uri="{BB962C8B-B14F-4D97-AF65-F5344CB8AC3E}">
        <p14:creationId xmlns:p14="http://schemas.microsoft.com/office/powerpoint/2010/main" val="379155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16</a:t>
            </a:fld>
            <a:endParaRPr lang="en-US"/>
          </a:p>
        </p:txBody>
      </p:sp>
    </p:spTree>
    <p:extLst>
      <p:ext uri="{BB962C8B-B14F-4D97-AF65-F5344CB8AC3E}">
        <p14:creationId xmlns:p14="http://schemas.microsoft.com/office/powerpoint/2010/main" val="1059910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17</a:t>
            </a:fld>
            <a:endParaRPr lang="en-US"/>
          </a:p>
        </p:txBody>
      </p:sp>
    </p:spTree>
    <p:extLst>
      <p:ext uri="{BB962C8B-B14F-4D97-AF65-F5344CB8AC3E}">
        <p14:creationId xmlns:p14="http://schemas.microsoft.com/office/powerpoint/2010/main" val="15491216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18</a:t>
            </a:fld>
            <a:endParaRPr lang="en-US"/>
          </a:p>
        </p:txBody>
      </p:sp>
    </p:spTree>
    <p:extLst>
      <p:ext uri="{BB962C8B-B14F-4D97-AF65-F5344CB8AC3E}">
        <p14:creationId xmlns:p14="http://schemas.microsoft.com/office/powerpoint/2010/main" val="1257298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19</a:t>
            </a:fld>
            <a:endParaRPr lang="en-US"/>
          </a:p>
        </p:txBody>
      </p:sp>
    </p:spTree>
    <p:extLst>
      <p:ext uri="{BB962C8B-B14F-4D97-AF65-F5344CB8AC3E}">
        <p14:creationId xmlns:p14="http://schemas.microsoft.com/office/powerpoint/2010/main" val="116324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a:t>
            </a:fld>
            <a:endParaRPr lang="en-US"/>
          </a:p>
        </p:txBody>
      </p:sp>
    </p:spTree>
    <p:extLst>
      <p:ext uri="{BB962C8B-B14F-4D97-AF65-F5344CB8AC3E}">
        <p14:creationId xmlns:p14="http://schemas.microsoft.com/office/powerpoint/2010/main" val="2763958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20</a:t>
            </a:fld>
            <a:endParaRPr lang="en-US"/>
          </a:p>
        </p:txBody>
      </p:sp>
    </p:spTree>
    <p:extLst>
      <p:ext uri="{BB962C8B-B14F-4D97-AF65-F5344CB8AC3E}">
        <p14:creationId xmlns:p14="http://schemas.microsoft.com/office/powerpoint/2010/main" val="61280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21</a:t>
            </a:fld>
            <a:endParaRPr lang="en-US"/>
          </a:p>
        </p:txBody>
      </p:sp>
    </p:spTree>
    <p:extLst>
      <p:ext uri="{BB962C8B-B14F-4D97-AF65-F5344CB8AC3E}">
        <p14:creationId xmlns:p14="http://schemas.microsoft.com/office/powerpoint/2010/main" val="489345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22</a:t>
            </a:fld>
            <a:endParaRPr lang="en-US"/>
          </a:p>
        </p:txBody>
      </p:sp>
    </p:spTree>
    <p:extLst>
      <p:ext uri="{BB962C8B-B14F-4D97-AF65-F5344CB8AC3E}">
        <p14:creationId xmlns:p14="http://schemas.microsoft.com/office/powerpoint/2010/main" val="3114110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23</a:t>
            </a:fld>
            <a:endParaRPr lang="en-US"/>
          </a:p>
        </p:txBody>
      </p:sp>
    </p:spTree>
    <p:extLst>
      <p:ext uri="{BB962C8B-B14F-4D97-AF65-F5344CB8AC3E}">
        <p14:creationId xmlns:p14="http://schemas.microsoft.com/office/powerpoint/2010/main" val="3443864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24</a:t>
            </a:fld>
            <a:endParaRPr lang="en-US"/>
          </a:p>
        </p:txBody>
      </p:sp>
    </p:spTree>
    <p:extLst>
      <p:ext uri="{BB962C8B-B14F-4D97-AF65-F5344CB8AC3E}">
        <p14:creationId xmlns:p14="http://schemas.microsoft.com/office/powerpoint/2010/main" val="4287622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25</a:t>
            </a:fld>
            <a:endParaRPr lang="en-US"/>
          </a:p>
        </p:txBody>
      </p:sp>
    </p:spTree>
    <p:extLst>
      <p:ext uri="{BB962C8B-B14F-4D97-AF65-F5344CB8AC3E}">
        <p14:creationId xmlns:p14="http://schemas.microsoft.com/office/powerpoint/2010/main" val="3896309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26</a:t>
            </a:fld>
            <a:endParaRPr lang="en-US"/>
          </a:p>
        </p:txBody>
      </p:sp>
    </p:spTree>
    <p:extLst>
      <p:ext uri="{BB962C8B-B14F-4D97-AF65-F5344CB8AC3E}">
        <p14:creationId xmlns:p14="http://schemas.microsoft.com/office/powerpoint/2010/main" val="3470908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27</a:t>
            </a:fld>
            <a:endParaRPr lang="en-US"/>
          </a:p>
        </p:txBody>
      </p:sp>
    </p:spTree>
    <p:extLst>
      <p:ext uri="{BB962C8B-B14F-4D97-AF65-F5344CB8AC3E}">
        <p14:creationId xmlns:p14="http://schemas.microsoft.com/office/powerpoint/2010/main" val="3184891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28</a:t>
            </a:fld>
            <a:endParaRPr lang="en-US"/>
          </a:p>
        </p:txBody>
      </p:sp>
    </p:spTree>
    <p:extLst>
      <p:ext uri="{BB962C8B-B14F-4D97-AF65-F5344CB8AC3E}">
        <p14:creationId xmlns:p14="http://schemas.microsoft.com/office/powerpoint/2010/main" val="28791887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29</a:t>
            </a:fld>
            <a:endParaRPr lang="en-US"/>
          </a:p>
        </p:txBody>
      </p:sp>
    </p:spTree>
    <p:extLst>
      <p:ext uri="{BB962C8B-B14F-4D97-AF65-F5344CB8AC3E}">
        <p14:creationId xmlns:p14="http://schemas.microsoft.com/office/powerpoint/2010/main" val="3227768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3</a:t>
            </a:fld>
            <a:endParaRPr lang="en-US"/>
          </a:p>
        </p:txBody>
      </p:sp>
    </p:spTree>
    <p:extLst>
      <p:ext uri="{BB962C8B-B14F-4D97-AF65-F5344CB8AC3E}">
        <p14:creationId xmlns:p14="http://schemas.microsoft.com/office/powerpoint/2010/main" val="2659071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30</a:t>
            </a:fld>
            <a:endParaRPr lang="en-US"/>
          </a:p>
        </p:txBody>
      </p:sp>
    </p:spTree>
    <p:extLst>
      <p:ext uri="{BB962C8B-B14F-4D97-AF65-F5344CB8AC3E}">
        <p14:creationId xmlns:p14="http://schemas.microsoft.com/office/powerpoint/2010/main" val="72815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4</a:t>
            </a:fld>
            <a:endParaRPr lang="en-US"/>
          </a:p>
        </p:txBody>
      </p:sp>
    </p:spTree>
    <p:extLst>
      <p:ext uri="{BB962C8B-B14F-4D97-AF65-F5344CB8AC3E}">
        <p14:creationId xmlns:p14="http://schemas.microsoft.com/office/powerpoint/2010/main" val="1605114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5</a:t>
            </a:fld>
            <a:endParaRPr lang="en-US"/>
          </a:p>
        </p:txBody>
      </p:sp>
    </p:spTree>
    <p:extLst>
      <p:ext uri="{BB962C8B-B14F-4D97-AF65-F5344CB8AC3E}">
        <p14:creationId xmlns:p14="http://schemas.microsoft.com/office/powerpoint/2010/main" val="3845259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6</a:t>
            </a:fld>
            <a:endParaRPr lang="en-US"/>
          </a:p>
        </p:txBody>
      </p:sp>
    </p:spTree>
    <p:extLst>
      <p:ext uri="{BB962C8B-B14F-4D97-AF65-F5344CB8AC3E}">
        <p14:creationId xmlns:p14="http://schemas.microsoft.com/office/powerpoint/2010/main" val="41944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7</a:t>
            </a:fld>
            <a:endParaRPr lang="en-US"/>
          </a:p>
        </p:txBody>
      </p:sp>
    </p:spTree>
    <p:extLst>
      <p:ext uri="{BB962C8B-B14F-4D97-AF65-F5344CB8AC3E}">
        <p14:creationId xmlns:p14="http://schemas.microsoft.com/office/powerpoint/2010/main" val="1393707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8</a:t>
            </a:fld>
            <a:endParaRPr lang="en-US"/>
          </a:p>
        </p:txBody>
      </p:sp>
    </p:spTree>
    <p:extLst>
      <p:ext uri="{BB962C8B-B14F-4D97-AF65-F5344CB8AC3E}">
        <p14:creationId xmlns:p14="http://schemas.microsoft.com/office/powerpoint/2010/main" val="3208233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B850CD8-3DC0-4D51-9F0F-9FA8CBAFAED7}" type="slidenum">
              <a:rPr lang="en-US" smtClean="0"/>
              <a:pPr>
                <a:defRPr/>
              </a:pPr>
              <a:t>9</a:t>
            </a:fld>
            <a:endParaRPr lang="en-US"/>
          </a:p>
        </p:txBody>
      </p:sp>
    </p:spTree>
    <p:extLst>
      <p:ext uri="{BB962C8B-B14F-4D97-AF65-F5344CB8AC3E}">
        <p14:creationId xmlns:p14="http://schemas.microsoft.com/office/powerpoint/2010/main" val="3411736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background cover.pdf"/>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1E1760D5-4C07-408F-A1D5-FBE4E348B26D}" type="slidenum">
              <a:rPr lang="en-US"/>
              <a:pPr>
                <a:defRPr/>
              </a:pPr>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2534" y="2760397"/>
            <a:ext cx="6798733" cy="1125803"/>
          </a:xfrm>
          <a:prstGeom prst="rect">
            <a:avLst/>
          </a:prstGeom>
        </p:spPr>
        <p:txBody>
          <a:bodyPr>
            <a:normAutofit/>
          </a:bodyPr>
          <a:lstStyle>
            <a:lvl1pPr algn="l">
              <a:defRPr sz="32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642533" y="3886200"/>
            <a:ext cx="6798733" cy="1422400"/>
          </a:xfrm>
          <a:prstGeom prst="rect">
            <a:avLst/>
          </a:prstGeo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p:nvPr>
        </p:nvSpPr>
        <p:spPr>
          <a:xfrm>
            <a:off x="1643063" y="5308600"/>
            <a:ext cx="6797675" cy="804863"/>
          </a:xfrm>
          <a:prstGeom prst="rect">
            <a:avLst/>
          </a:prstGeom>
        </p:spPr>
        <p:txBody>
          <a:bodyPr/>
          <a:lstStyle>
            <a:lvl1pPr>
              <a:buNone/>
              <a:defRPr sz="14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35650"/>
            <a:ext cx="8229600" cy="419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32E41BC-F3C7-4440-964A-79A2B9AB8C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61ECAB98-9D83-492E-8368-C7175A3158D5}" type="slidenum">
              <a:rPr lang="en-US"/>
              <a:pPr>
                <a:defRPr/>
              </a:pPr>
              <a:t>‹#›</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7" name="Slide Number Placeholder 5"/>
          <p:cNvSpPr>
            <a:spLocks noGrp="1"/>
          </p:cNvSpPr>
          <p:nvPr>
            <p:ph type="sldNum" sz="quarter" idx="10"/>
          </p:nvPr>
        </p:nvSpPr>
        <p:spPr/>
        <p:txBody>
          <a:bodyPr/>
          <a:lstStyle>
            <a:lvl1pPr>
              <a:defRPr/>
            </a:lvl1pPr>
          </a:lstStyle>
          <a:p>
            <a:pPr>
              <a:defRPr/>
            </a:pPr>
            <a:fld id="{F89C8036-696E-4188-A6AA-7FE09813FD3C}" type="slidenum">
              <a:rPr lang="en-US"/>
              <a:pPr>
                <a:defRPr/>
              </a:pPr>
              <a:t>‹#›</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0"/>
          </p:nvPr>
        </p:nvSpPr>
        <p:spPr/>
        <p:txBody>
          <a:bodyPr/>
          <a:lstStyle>
            <a:lvl1pPr>
              <a:defRPr/>
            </a:lvl1pPr>
          </a:lstStyle>
          <a:p>
            <a:pPr>
              <a:defRPr/>
            </a:pPr>
            <a:fld id="{5B1AF43B-DC5F-4813-A4DA-17F2F6C1393F}" type="slidenum">
              <a:rPr lang="en-US"/>
              <a:pPr>
                <a:defRPr/>
              </a:pPr>
              <a:t>‹#›</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6370341D-E8BE-4F86-965D-1FB71959D2E4}" type="slidenum">
              <a:rPr lang="en-US"/>
              <a:pPr>
                <a:defRPr/>
              </a:pPr>
              <a:t>‹#›</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66C7BBB8-63D5-4F68-8BFB-EAA674B48DC9}" type="slidenum">
              <a:rPr lang="en-US"/>
              <a:pPr>
                <a:defRPr/>
              </a:pPr>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lvl1pPr>
              <a:defRPr/>
            </a:lvl1pPr>
          </a:lstStyle>
          <a:p>
            <a:pPr>
              <a:defRPr/>
            </a:pPr>
            <a:fld id="{A17788A4-D08F-4E06-9EB3-D565824E40CB}" type="slidenum">
              <a:rPr lang="en-US"/>
              <a:pPr>
                <a:defRPr/>
              </a:pPr>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3" descr="background interior.pdf"/>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2906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57200" y="1849438"/>
            <a:ext cx="8229600" cy="4276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p:cNvSpPr>
            <a:spLocks noGrp="1"/>
          </p:cNvSpPr>
          <p:nvPr>
            <p:ph type="sldNum" sz="quarter" idx="4"/>
          </p:nvPr>
        </p:nvSpPr>
        <p:spPr>
          <a:xfrm>
            <a:off x="858361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Georgia" pitchFamily="18" charset="0"/>
              </a:defRPr>
            </a:lvl1pPr>
          </a:lstStyle>
          <a:p>
            <a:pPr>
              <a:defRPr/>
            </a:pPr>
            <a:fld id="{4452FDFF-9483-4A82-A0D2-0EFD9C982FB8}" type="slidenum">
              <a:rPr lang="en-US"/>
              <a:pPr>
                <a:defRPr/>
              </a:pPr>
              <a:t>‹#›</a:t>
            </a:fld>
            <a:endParaRPr lang="en-US"/>
          </a:p>
        </p:txBody>
      </p:sp>
      <p:pic>
        <p:nvPicPr>
          <p:cNvPr id="1030" name="Picture 4" descr="Department of Veterans Affairs, Veterans Health Administration, Office of Health Information"/>
          <p:cNvPicPr>
            <a:picLocks noChangeAspect="1" noChangeArrowheads="1"/>
          </p:cNvPicPr>
          <p:nvPr userDrawn="1"/>
        </p:nvPicPr>
        <p:blipFill>
          <a:blip r:embed="rId14"/>
          <a:srcRect/>
          <a:stretch>
            <a:fillRect/>
          </a:stretch>
        </p:blipFill>
        <p:spPr bwMode="auto">
          <a:xfrm>
            <a:off x="911225" y="495300"/>
            <a:ext cx="165100" cy="165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2" r:id="rId1"/>
    <p:sldLayoutId id="2147483785" r:id="rId2"/>
    <p:sldLayoutId id="2147483793" r:id="rId3"/>
    <p:sldLayoutId id="2147483786" r:id="rId4"/>
    <p:sldLayoutId id="2147483787" r:id="rId5"/>
    <p:sldLayoutId id="2147483788" r:id="rId6"/>
    <p:sldLayoutId id="2147483794" r:id="rId7"/>
    <p:sldLayoutId id="2147483789" r:id="rId8"/>
    <p:sldLayoutId id="2147483790" r:id="rId9"/>
    <p:sldLayoutId id="2147483791" r:id="rId10"/>
    <p:sldLayoutId id="2147483795" r:id="rId11"/>
  </p:sldLayoutIdLst>
  <p:hf hdr="0" ftr="0" dt="0"/>
  <p:txStyles>
    <p:titleStyle>
      <a:lvl1pPr algn="l" defTabSz="457200" rtl="0" eaLnBrk="0" fontAlgn="base" hangingPunct="0">
        <a:spcBef>
          <a:spcPct val="0"/>
        </a:spcBef>
        <a:spcAft>
          <a:spcPct val="0"/>
        </a:spcAft>
        <a:defRPr sz="2400" kern="1200">
          <a:solidFill>
            <a:schemeClr val="bg1"/>
          </a:solidFill>
          <a:latin typeface="Georgia"/>
          <a:ea typeface="ＭＳ Ｐゴシック" charset="0"/>
          <a:cs typeface="Georgia"/>
        </a:defRPr>
      </a:lvl1pPr>
      <a:lvl2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2pPr>
      <a:lvl3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3pPr>
      <a:lvl4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4pPr>
      <a:lvl5pPr algn="l" defTabSz="457200" rtl="0" eaLnBrk="0" fontAlgn="base" hangingPunct="0">
        <a:spcBef>
          <a:spcPct val="0"/>
        </a:spcBef>
        <a:spcAft>
          <a:spcPct val="0"/>
        </a:spcAft>
        <a:defRPr sz="2400">
          <a:solidFill>
            <a:schemeClr val="bg1"/>
          </a:solidFill>
          <a:latin typeface="Georgia" charset="0"/>
          <a:ea typeface="ＭＳ Ｐゴシック" charset="0"/>
          <a:cs typeface="Georgia" charset="0"/>
        </a:defRPr>
      </a:lvl5pPr>
      <a:lvl6pPr marL="457200" algn="l" defTabSz="457200" rtl="0" fontAlgn="base">
        <a:spcBef>
          <a:spcPct val="0"/>
        </a:spcBef>
        <a:spcAft>
          <a:spcPct val="0"/>
        </a:spcAft>
        <a:defRPr sz="2400">
          <a:solidFill>
            <a:schemeClr val="bg1"/>
          </a:solidFill>
          <a:latin typeface="Georgia" charset="0"/>
          <a:ea typeface="ＭＳ Ｐゴシック" charset="0"/>
          <a:cs typeface="Georgia" charset="0"/>
        </a:defRPr>
      </a:lvl6pPr>
      <a:lvl7pPr marL="914400" algn="l" defTabSz="457200" rtl="0" fontAlgn="base">
        <a:spcBef>
          <a:spcPct val="0"/>
        </a:spcBef>
        <a:spcAft>
          <a:spcPct val="0"/>
        </a:spcAft>
        <a:defRPr sz="2400">
          <a:solidFill>
            <a:schemeClr val="bg1"/>
          </a:solidFill>
          <a:latin typeface="Georgia" charset="0"/>
          <a:ea typeface="ＭＳ Ｐゴシック" charset="0"/>
          <a:cs typeface="Georgia" charset="0"/>
        </a:defRPr>
      </a:lvl7pPr>
      <a:lvl8pPr marL="1371600" algn="l" defTabSz="457200" rtl="0" fontAlgn="base">
        <a:spcBef>
          <a:spcPct val="0"/>
        </a:spcBef>
        <a:spcAft>
          <a:spcPct val="0"/>
        </a:spcAft>
        <a:defRPr sz="2400">
          <a:solidFill>
            <a:schemeClr val="bg1"/>
          </a:solidFill>
          <a:latin typeface="Georgia" charset="0"/>
          <a:ea typeface="ＭＳ Ｐゴシック" charset="0"/>
          <a:cs typeface="Georgia" charset="0"/>
        </a:defRPr>
      </a:lvl8pPr>
      <a:lvl9pPr marL="1828800" algn="l" defTabSz="457200" rtl="0" fontAlgn="base">
        <a:spcBef>
          <a:spcPct val="0"/>
        </a:spcBef>
        <a:spcAft>
          <a:spcPct val="0"/>
        </a:spcAft>
        <a:defRPr sz="2400">
          <a:solidFill>
            <a:schemeClr val="bg1"/>
          </a:solidFill>
          <a:latin typeface="Georgia" charset="0"/>
          <a:ea typeface="ＭＳ Ｐゴシック" charset="0"/>
          <a:cs typeface="Georgia" charset="0"/>
        </a:defRPr>
      </a:lvl9pPr>
    </p:titleStyle>
    <p:body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owl.excelsior.edu/writing-process/prewriting-strategies/prewriting-strategies-asking-defining-question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pixabay.com/en/important-polaroid-imprint-note-2508605/"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vagov.sharepoint.com/sites/VHAORPPE/VAIRR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VAIRRS@va.gov" TargetMode="External"/><Relationship Id="rId5" Type="http://schemas.openxmlformats.org/officeDocument/2006/relationships/hyperlink" Target="mailto:angela.foster@va.gov" TargetMode="External"/><Relationship Id="rId4" Type="http://schemas.openxmlformats.org/officeDocument/2006/relationships/hyperlink" Target="https://www.research.va.gov/programs/orppe/vairrs/default.cfm"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2.emf"/><Relationship Id="rId4" Type="http://schemas.openxmlformats.org/officeDocument/2006/relationships/package" Target="../embeddings/Microsoft_Excel_Worksheet.xlsx"/></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luistorodupouy.blogspot.com/2010/11/management-of-change.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owl.excelsior.edu/writing-process/prewriting-strategies/prewriting-strategies-asking-defining-questions/"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research.va.gov/programs/orppe/education/webinars/archives.cf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earch.va.gov/programs/orppe/vairrs/default.cfm"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dvagov.sharepoint.com/sites/VHAORPPE/vair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90537" y="3043989"/>
            <a:ext cx="8328609" cy="3085275"/>
          </a:xfrm>
        </p:spPr>
        <p:txBody>
          <a:bodyPr>
            <a:normAutofit fontScale="90000"/>
          </a:bodyPr>
          <a:lstStyle/>
          <a:p>
            <a:pPr marL="4763" indent="-4763" algn="ctr">
              <a:spcBef>
                <a:spcPct val="20000"/>
              </a:spcBef>
              <a:defRPr/>
            </a:pPr>
            <a:br>
              <a:rPr lang="en-US" sz="3200" spc="100" dirty="0"/>
            </a:br>
            <a:br>
              <a:rPr lang="en-US" sz="3200" spc="100" dirty="0"/>
            </a:br>
            <a:r>
              <a:rPr lang="en-US" sz="4000" spc="100" dirty="0"/>
              <a:t>VA Central IRB </a:t>
            </a:r>
            <a:br>
              <a:rPr lang="en-US" sz="4000" spc="100" dirty="0"/>
            </a:br>
            <a:r>
              <a:rPr lang="en-US" sz="4000" spc="100" dirty="0"/>
              <a:t>Researcher and Study Team Training</a:t>
            </a:r>
            <a:br>
              <a:rPr lang="en-US" sz="1600" spc="100" dirty="0"/>
            </a:br>
            <a:br>
              <a:rPr lang="en-US" sz="1600" spc="100" dirty="0"/>
            </a:br>
            <a:r>
              <a:rPr lang="en-US" sz="2200" spc="100" dirty="0"/>
              <a:t>Don E. Workman, Ph.D., VA IRB Network Director</a:t>
            </a:r>
            <a:br>
              <a:rPr lang="en-US" sz="2200" spc="100" dirty="0"/>
            </a:br>
            <a:r>
              <a:rPr lang="en-US" sz="2200" spc="100" dirty="0"/>
              <a:t>Christie O’Brien, VA Central IRB Manager</a:t>
            </a:r>
            <a:br>
              <a:rPr lang="en-US" sz="2200" spc="100" dirty="0"/>
            </a:br>
            <a:r>
              <a:rPr lang="en-US" sz="2200" spc="100" dirty="0"/>
              <a:t>Lindsey Martin, VA Central IRB Program Specialist</a:t>
            </a:r>
            <a:br>
              <a:rPr lang="en-US" sz="2200" spc="100" dirty="0"/>
            </a:br>
            <a:r>
              <a:rPr lang="en-US" sz="2200" spc="100" dirty="0"/>
              <a:t>Angela Foster, VAIRRS Program Manager</a:t>
            </a:r>
            <a:br>
              <a:rPr lang="en-US" sz="2200" spc="100" dirty="0"/>
            </a:br>
            <a:br>
              <a:rPr lang="en-US" sz="2200" spc="100" dirty="0"/>
            </a:br>
            <a:r>
              <a:rPr lang="en-US" spc="100" dirty="0"/>
              <a:t>March 3, 2021</a:t>
            </a:r>
            <a:endParaRPr lang="en-US" sz="2200" spc="100" dirty="0"/>
          </a:p>
        </p:txBody>
      </p:sp>
      <p:sp>
        <p:nvSpPr>
          <p:cNvPr id="3" name="TextBox 2">
            <a:extLst>
              <a:ext uri="{FF2B5EF4-FFF2-40B4-BE49-F238E27FC236}">
                <a16:creationId xmlns:a16="http://schemas.microsoft.com/office/drawing/2014/main" id="{F1BC1269-2998-4E91-8F9D-E1D742B64453}"/>
              </a:ext>
            </a:extLst>
          </p:cNvPr>
          <p:cNvSpPr txBox="1"/>
          <p:nvPr/>
        </p:nvSpPr>
        <p:spPr>
          <a:xfrm>
            <a:off x="6096000" y="362831"/>
            <a:ext cx="2622965" cy="919401"/>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r>
              <a:rPr lang="en-US" sz="1200" dirty="0"/>
              <a:t>Dial in (Main)</a:t>
            </a:r>
            <a:r>
              <a:rPr lang="en-US" sz="1200" dirty="0">
                <a:solidFill>
                  <a:schemeClr val="tx1"/>
                </a:solidFill>
              </a:rPr>
              <a:t>: (404) 397-1596</a:t>
            </a:r>
          </a:p>
          <a:p>
            <a:r>
              <a:rPr lang="en-US" sz="1200" dirty="0"/>
              <a:t>Attendee Access Code: 199-219-1720</a:t>
            </a:r>
          </a:p>
          <a:p>
            <a:r>
              <a:rPr lang="en-US" sz="1200" dirty="0"/>
              <a:t>Slides available on SharePoint:  </a:t>
            </a:r>
          </a:p>
          <a:p>
            <a:r>
              <a:rPr lang="en-US" sz="1200" dirty="0"/>
              <a:t>See link in Q&amp;A Box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7E9C-AEC3-433A-9AA5-536CD4774739}"/>
              </a:ext>
            </a:extLst>
          </p:cNvPr>
          <p:cNvSpPr>
            <a:spLocks noGrp="1"/>
          </p:cNvSpPr>
          <p:nvPr>
            <p:ph type="title"/>
          </p:nvPr>
        </p:nvSpPr>
        <p:spPr/>
        <p:txBody>
          <a:bodyPr/>
          <a:lstStyle/>
          <a:p>
            <a:r>
              <a:rPr lang="en-US" sz="4000" dirty="0"/>
              <a:t>My Projects - Reminders</a:t>
            </a:r>
          </a:p>
        </p:txBody>
      </p:sp>
      <p:sp>
        <p:nvSpPr>
          <p:cNvPr id="4" name="Slide Number Placeholder 3">
            <a:extLst>
              <a:ext uri="{FF2B5EF4-FFF2-40B4-BE49-F238E27FC236}">
                <a16:creationId xmlns:a16="http://schemas.microsoft.com/office/drawing/2014/main" id="{4D474F99-197A-4FB0-9CB5-B46096E1EFB2}"/>
              </a:ext>
            </a:extLst>
          </p:cNvPr>
          <p:cNvSpPr>
            <a:spLocks noGrp="1"/>
          </p:cNvSpPr>
          <p:nvPr>
            <p:ph type="sldNum" sz="quarter" idx="10"/>
          </p:nvPr>
        </p:nvSpPr>
        <p:spPr/>
        <p:txBody>
          <a:bodyPr/>
          <a:lstStyle/>
          <a:p>
            <a:pPr>
              <a:defRPr/>
            </a:pPr>
            <a:fld id="{C32E41BC-F3C7-4440-964A-79A2B9AB8CF4}" type="slidenum">
              <a:rPr lang="en-US" smtClean="0"/>
              <a:pPr>
                <a:defRPr/>
              </a:pPr>
              <a:t>10</a:t>
            </a:fld>
            <a:endParaRPr lang="en-US"/>
          </a:p>
        </p:txBody>
      </p:sp>
      <p:sp>
        <p:nvSpPr>
          <p:cNvPr id="6" name="TextBox 5">
            <a:extLst>
              <a:ext uri="{FF2B5EF4-FFF2-40B4-BE49-F238E27FC236}">
                <a16:creationId xmlns:a16="http://schemas.microsoft.com/office/drawing/2014/main" id="{2BF914F9-141E-47B6-AB16-5A0D03FDC03C}"/>
              </a:ext>
            </a:extLst>
          </p:cNvPr>
          <p:cNvSpPr txBox="1"/>
          <p:nvPr/>
        </p:nvSpPr>
        <p:spPr>
          <a:xfrm>
            <a:off x="355811" y="2349951"/>
            <a:ext cx="2114826" cy="707886"/>
          </a:xfrm>
          <a:prstGeom prst="rect">
            <a:avLst/>
          </a:prstGeom>
          <a:noFill/>
        </p:spPr>
        <p:txBody>
          <a:bodyPr wrap="square" rtlCol="0">
            <a:spAutoFit/>
          </a:bodyPr>
          <a:lstStyle/>
          <a:p>
            <a:r>
              <a:rPr lang="en-US" sz="2000" dirty="0">
                <a:latin typeface="+mn-lt"/>
              </a:rPr>
              <a:t>Reminders!</a:t>
            </a:r>
          </a:p>
          <a:p>
            <a:endParaRPr lang="en-US" sz="2000" dirty="0">
              <a:latin typeface="+mn-lt"/>
            </a:endParaRPr>
          </a:p>
        </p:txBody>
      </p:sp>
      <p:pic>
        <p:nvPicPr>
          <p:cNvPr id="9" name="Picture 8">
            <a:extLst>
              <a:ext uri="{FF2B5EF4-FFF2-40B4-BE49-F238E27FC236}">
                <a16:creationId xmlns:a16="http://schemas.microsoft.com/office/drawing/2014/main" id="{B3DC4FE0-F55D-47FB-B89E-14299E6FA6A4}"/>
              </a:ext>
            </a:extLst>
          </p:cNvPr>
          <p:cNvPicPr>
            <a:picLocks noChangeAspect="1"/>
          </p:cNvPicPr>
          <p:nvPr/>
        </p:nvPicPr>
        <p:blipFill>
          <a:blip r:embed="rId3"/>
          <a:stretch>
            <a:fillRect/>
          </a:stretch>
        </p:blipFill>
        <p:spPr>
          <a:xfrm>
            <a:off x="1815380" y="2007711"/>
            <a:ext cx="5006076" cy="2631572"/>
          </a:xfrm>
          <a:prstGeom prst="rect">
            <a:avLst/>
          </a:prstGeom>
          <a:ln>
            <a:solidFill>
              <a:srgbClr val="003399"/>
            </a:solidFill>
          </a:ln>
        </p:spPr>
      </p:pic>
      <p:sp>
        <p:nvSpPr>
          <p:cNvPr id="7" name="Arrow: Right 6">
            <a:extLst>
              <a:ext uri="{FF2B5EF4-FFF2-40B4-BE49-F238E27FC236}">
                <a16:creationId xmlns:a16="http://schemas.microsoft.com/office/drawing/2014/main" id="{A11928A1-2E53-43AD-A7A8-C4D5B6A3AB5E}"/>
              </a:ext>
            </a:extLst>
          </p:cNvPr>
          <p:cNvSpPr/>
          <p:nvPr/>
        </p:nvSpPr>
        <p:spPr>
          <a:xfrm rot="18209496">
            <a:off x="153967" y="3607187"/>
            <a:ext cx="2518514" cy="392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A8BDFF0-E8F5-4AE5-9184-709A75B32F9A}"/>
              </a:ext>
            </a:extLst>
          </p:cNvPr>
          <p:cNvPicPr>
            <a:picLocks noChangeAspect="1"/>
          </p:cNvPicPr>
          <p:nvPr/>
        </p:nvPicPr>
        <p:blipFill>
          <a:blip r:embed="rId4"/>
          <a:stretch>
            <a:fillRect/>
          </a:stretch>
        </p:blipFill>
        <p:spPr>
          <a:xfrm>
            <a:off x="4318418" y="3899531"/>
            <a:ext cx="4000500" cy="2619375"/>
          </a:xfrm>
          <a:prstGeom prst="rect">
            <a:avLst/>
          </a:prstGeom>
          <a:ln>
            <a:solidFill>
              <a:srgbClr val="003399"/>
            </a:solidFill>
          </a:ln>
        </p:spPr>
      </p:pic>
      <p:pic>
        <p:nvPicPr>
          <p:cNvPr id="5" name="Picture 4">
            <a:extLst>
              <a:ext uri="{FF2B5EF4-FFF2-40B4-BE49-F238E27FC236}">
                <a16:creationId xmlns:a16="http://schemas.microsoft.com/office/drawing/2014/main" id="{419C1043-5C41-468F-A4AE-8DF57706187D}"/>
              </a:ext>
            </a:extLst>
          </p:cNvPr>
          <p:cNvPicPr>
            <a:picLocks noChangeAspect="1"/>
          </p:cNvPicPr>
          <p:nvPr/>
        </p:nvPicPr>
        <p:blipFill>
          <a:blip r:embed="rId5"/>
          <a:stretch>
            <a:fillRect/>
          </a:stretch>
        </p:blipFill>
        <p:spPr>
          <a:xfrm rot="3356966">
            <a:off x="2391688" y="4259240"/>
            <a:ext cx="1627773" cy="2255716"/>
          </a:xfrm>
          <a:prstGeom prst="rect">
            <a:avLst/>
          </a:prstGeom>
        </p:spPr>
      </p:pic>
    </p:spTree>
    <p:extLst>
      <p:ext uri="{BB962C8B-B14F-4D97-AF65-F5344CB8AC3E}">
        <p14:creationId xmlns:p14="http://schemas.microsoft.com/office/powerpoint/2010/main" val="765001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7E9C-AEC3-433A-9AA5-536CD4774739}"/>
              </a:ext>
            </a:extLst>
          </p:cNvPr>
          <p:cNvSpPr>
            <a:spLocks noGrp="1"/>
          </p:cNvSpPr>
          <p:nvPr>
            <p:ph type="title"/>
          </p:nvPr>
        </p:nvSpPr>
        <p:spPr/>
        <p:txBody>
          <a:bodyPr/>
          <a:lstStyle/>
          <a:p>
            <a:r>
              <a:rPr lang="en-US" sz="4000" dirty="0"/>
              <a:t>My Projects – Search Options</a:t>
            </a:r>
          </a:p>
        </p:txBody>
      </p:sp>
      <p:sp>
        <p:nvSpPr>
          <p:cNvPr id="4" name="Slide Number Placeholder 3">
            <a:extLst>
              <a:ext uri="{FF2B5EF4-FFF2-40B4-BE49-F238E27FC236}">
                <a16:creationId xmlns:a16="http://schemas.microsoft.com/office/drawing/2014/main" id="{4D474F99-197A-4FB0-9CB5-B46096E1EFB2}"/>
              </a:ext>
            </a:extLst>
          </p:cNvPr>
          <p:cNvSpPr>
            <a:spLocks noGrp="1"/>
          </p:cNvSpPr>
          <p:nvPr>
            <p:ph type="sldNum" sz="quarter" idx="10"/>
          </p:nvPr>
        </p:nvSpPr>
        <p:spPr/>
        <p:txBody>
          <a:bodyPr/>
          <a:lstStyle/>
          <a:p>
            <a:pPr>
              <a:defRPr/>
            </a:pPr>
            <a:fld id="{C32E41BC-F3C7-4440-964A-79A2B9AB8CF4}" type="slidenum">
              <a:rPr lang="en-US" smtClean="0"/>
              <a:pPr>
                <a:defRPr/>
              </a:pPr>
              <a:t>11</a:t>
            </a:fld>
            <a:endParaRPr lang="en-US"/>
          </a:p>
        </p:txBody>
      </p:sp>
      <p:sp>
        <p:nvSpPr>
          <p:cNvPr id="6" name="TextBox 5">
            <a:extLst>
              <a:ext uri="{FF2B5EF4-FFF2-40B4-BE49-F238E27FC236}">
                <a16:creationId xmlns:a16="http://schemas.microsoft.com/office/drawing/2014/main" id="{2BF914F9-141E-47B6-AB16-5A0D03FDC03C}"/>
              </a:ext>
            </a:extLst>
          </p:cNvPr>
          <p:cNvSpPr txBox="1"/>
          <p:nvPr/>
        </p:nvSpPr>
        <p:spPr>
          <a:xfrm>
            <a:off x="315119" y="1869690"/>
            <a:ext cx="2114826" cy="707886"/>
          </a:xfrm>
          <a:prstGeom prst="rect">
            <a:avLst/>
          </a:prstGeom>
          <a:noFill/>
        </p:spPr>
        <p:txBody>
          <a:bodyPr wrap="square" rtlCol="0">
            <a:spAutoFit/>
          </a:bodyPr>
          <a:lstStyle/>
          <a:p>
            <a:r>
              <a:rPr lang="en-US" sz="2000" dirty="0">
                <a:latin typeface="+mn-lt"/>
              </a:rPr>
              <a:t>Search and Filter</a:t>
            </a:r>
          </a:p>
          <a:p>
            <a:endParaRPr lang="en-US" sz="2000" dirty="0">
              <a:latin typeface="+mn-lt"/>
            </a:endParaRPr>
          </a:p>
        </p:txBody>
      </p:sp>
      <p:pic>
        <p:nvPicPr>
          <p:cNvPr id="9" name="Picture 8">
            <a:extLst>
              <a:ext uri="{FF2B5EF4-FFF2-40B4-BE49-F238E27FC236}">
                <a16:creationId xmlns:a16="http://schemas.microsoft.com/office/drawing/2014/main" id="{B3DC4FE0-F55D-47FB-B89E-14299E6FA6A4}"/>
              </a:ext>
            </a:extLst>
          </p:cNvPr>
          <p:cNvPicPr>
            <a:picLocks noChangeAspect="1"/>
          </p:cNvPicPr>
          <p:nvPr/>
        </p:nvPicPr>
        <p:blipFill>
          <a:blip r:embed="rId3"/>
          <a:stretch>
            <a:fillRect/>
          </a:stretch>
        </p:blipFill>
        <p:spPr>
          <a:xfrm>
            <a:off x="2070790" y="2772113"/>
            <a:ext cx="6616010" cy="3477875"/>
          </a:xfrm>
          <a:prstGeom prst="rect">
            <a:avLst/>
          </a:prstGeom>
          <a:ln>
            <a:solidFill>
              <a:srgbClr val="003399"/>
            </a:solidFill>
          </a:ln>
        </p:spPr>
      </p:pic>
      <p:sp>
        <p:nvSpPr>
          <p:cNvPr id="7" name="Arrow: Right 6">
            <a:extLst>
              <a:ext uri="{FF2B5EF4-FFF2-40B4-BE49-F238E27FC236}">
                <a16:creationId xmlns:a16="http://schemas.microsoft.com/office/drawing/2014/main" id="{2AA41095-4FA3-4A29-9D2E-18BB61BD1AFC}"/>
              </a:ext>
            </a:extLst>
          </p:cNvPr>
          <p:cNvSpPr/>
          <p:nvPr/>
        </p:nvSpPr>
        <p:spPr>
          <a:xfrm rot="1628587">
            <a:off x="1170688" y="2685899"/>
            <a:ext cx="2518514" cy="392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122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7E9C-AEC3-433A-9AA5-536CD4774739}"/>
              </a:ext>
            </a:extLst>
          </p:cNvPr>
          <p:cNvSpPr>
            <a:spLocks noGrp="1"/>
          </p:cNvSpPr>
          <p:nvPr>
            <p:ph type="title"/>
          </p:nvPr>
        </p:nvSpPr>
        <p:spPr/>
        <p:txBody>
          <a:bodyPr/>
          <a:lstStyle/>
          <a:p>
            <a:r>
              <a:rPr lang="en-US" sz="4000" dirty="0"/>
              <a:t>My Projects – Forms and Templates</a:t>
            </a:r>
          </a:p>
        </p:txBody>
      </p:sp>
      <p:sp>
        <p:nvSpPr>
          <p:cNvPr id="4" name="Slide Number Placeholder 3">
            <a:extLst>
              <a:ext uri="{FF2B5EF4-FFF2-40B4-BE49-F238E27FC236}">
                <a16:creationId xmlns:a16="http://schemas.microsoft.com/office/drawing/2014/main" id="{4D474F99-197A-4FB0-9CB5-B46096E1EFB2}"/>
              </a:ext>
            </a:extLst>
          </p:cNvPr>
          <p:cNvSpPr>
            <a:spLocks noGrp="1"/>
          </p:cNvSpPr>
          <p:nvPr>
            <p:ph type="sldNum" sz="quarter" idx="10"/>
          </p:nvPr>
        </p:nvSpPr>
        <p:spPr/>
        <p:txBody>
          <a:bodyPr/>
          <a:lstStyle/>
          <a:p>
            <a:pPr>
              <a:defRPr/>
            </a:pPr>
            <a:fld id="{C32E41BC-F3C7-4440-964A-79A2B9AB8CF4}" type="slidenum">
              <a:rPr lang="en-US" smtClean="0"/>
              <a:pPr>
                <a:defRPr/>
              </a:pPr>
              <a:t>12</a:t>
            </a:fld>
            <a:endParaRPr lang="en-US"/>
          </a:p>
        </p:txBody>
      </p:sp>
      <p:sp>
        <p:nvSpPr>
          <p:cNvPr id="6" name="TextBox 5">
            <a:extLst>
              <a:ext uri="{FF2B5EF4-FFF2-40B4-BE49-F238E27FC236}">
                <a16:creationId xmlns:a16="http://schemas.microsoft.com/office/drawing/2014/main" id="{2BF914F9-141E-47B6-AB16-5A0D03FDC03C}"/>
              </a:ext>
            </a:extLst>
          </p:cNvPr>
          <p:cNvSpPr txBox="1"/>
          <p:nvPr/>
        </p:nvSpPr>
        <p:spPr>
          <a:xfrm>
            <a:off x="190282" y="1743724"/>
            <a:ext cx="2253967" cy="3785652"/>
          </a:xfrm>
          <a:prstGeom prst="rect">
            <a:avLst/>
          </a:prstGeom>
          <a:noFill/>
        </p:spPr>
        <p:txBody>
          <a:bodyPr wrap="square" rtlCol="0">
            <a:spAutoFit/>
          </a:bodyPr>
          <a:lstStyle/>
          <a:p>
            <a:endParaRPr lang="en-US" sz="2000" dirty="0">
              <a:latin typeface="+mn-lt"/>
            </a:endParaRPr>
          </a:p>
          <a:p>
            <a:r>
              <a:rPr lang="en-US" sz="2000" dirty="0">
                <a:latin typeface="+mn-lt"/>
              </a:rPr>
              <a:t>Select the correct library!</a:t>
            </a:r>
          </a:p>
          <a:p>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a:p>
            <a:endParaRPr lang="en-US" sz="2000" dirty="0">
              <a:latin typeface="+mn-lt"/>
            </a:endParaRPr>
          </a:p>
          <a:p>
            <a:r>
              <a:rPr lang="en-US" sz="2000" dirty="0">
                <a:latin typeface="+mn-lt"/>
              </a:rPr>
              <a:t>Electronic Wizards</a:t>
            </a:r>
          </a:p>
        </p:txBody>
      </p:sp>
      <p:pic>
        <p:nvPicPr>
          <p:cNvPr id="3" name="Picture 2">
            <a:extLst>
              <a:ext uri="{FF2B5EF4-FFF2-40B4-BE49-F238E27FC236}">
                <a16:creationId xmlns:a16="http://schemas.microsoft.com/office/drawing/2014/main" id="{B3AC871D-7F63-404F-8B58-B7090CBEC27F}"/>
              </a:ext>
            </a:extLst>
          </p:cNvPr>
          <p:cNvPicPr>
            <a:picLocks noChangeAspect="1"/>
          </p:cNvPicPr>
          <p:nvPr/>
        </p:nvPicPr>
        <p:blipFill>
          <a:blip r:embed="rId3"/>
          <a:stretch>
            <a:fillRect/>
          </a:stretch>
        </p:blipFill>
        <p:spPr>
          <a:xfrm>
            <a:off x="2444249" y="2056715"/>
            <a:ext cx="6345739" cy="3746280"/>
          </a:xfrm>
          <a:prstGeom prst="rect">
            <a:avLst/>
          </a:prstGeom>
          <a:ln>
            <a:solidFill>
              <a:srgbClr val="003399"/>
            </a:solidFill>
          </a:ln>
        </p:spPr>
      </p:pic>
      <p:sp>
        <p:nvSpPr>
          <p:cNvPr id="7" name="Arrow: Right 6">
            <a:extLst>
              <a:ext uri="{FF2B5EF4-FFF2-40B4-BE49-F238E27FC236}">
                <a16:creationId xmlns:a16="http://schemas.microsoft.com/office/drawing/2014/main" id="{A7D476BC-DD36-4ADD-B64C-C794B4D8F92D}"/>
              </a:ext>
            </a:extLst>
          </p:cNvPr>
          <p:cNvSpPr/>
          <p:nvPr/>
        </p:nvSpPr>
        <p:spPr>
          <a:xfrm>
            <a:off x="1275347" y="2435219"/>
            <a:ext cx="3025085" cy="392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C06FDEF-B70A-4BC6-A21D-958C78B55056}"/>
              </a:ext>
            </a:extLst>
          </p:cNvPr>
          <p:cNvSpPr/>
          <p:nvPr/>
        </p:nvSpPr>
        <p:spPr>
          <a:xfrm>
            <a:off x="2444249" y="5077913"/>
            <a:ext cx="3025085" cy="392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E907EFD-5E7F-4263-9DF0-1FF58EE33982}"/>
              </a:ext>
            </a:extLst>
          </p:cNvPr>
          <p:cNvSpPr/>
          <p:nvPr/>
        </p:nvSpPr>
        <p:spPr>
          <a:xfrm>
            <a:off x="1815152" y="2944301"/>
            <a:ext cx="629097" cy="392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080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8E186-A844-4E90-A17D-0B97B483D578}"/>
              </a:ext>
            </a:extLst>
          </p:cNvPr>
          <p:cNvSpPr>
            <a:spLocks noGrp="1"/>
          </p:cNvSpPr>
          <p:nvPr>
            <p:ph type="title"/>
          </p:nvPr>
        </p:nvSpPr>
        <p:spPr/>
        <p:txBody>
          <a:bodyPr/>
          <a:lstStyle/>
          <a:p>
            <a:r>
              <a:rPr lang="en-US" sz="4000" dirty="0"/>
              <a:t>Project vs Package</a:t>
            </a:r>
          </a:p>
        </p:txBody>
      </p:sp>
      <p:graphicFrame>
        <p:nvGraphicFramePr>
          <p:cNvPr id="7" name="Content Placeholder 6">
            <a:extLst>
              <a:ext uri="{FF2B5EF4-FFF2-40B4-BE49-F238E27FC236}">
                <a16:creationId xmlns:a16="http://schemas.microsoft.com/office/drawing/2014/main" id="{738ED62A-C188-47AD-92E2-0DFB3D39E60B}"/>
              </a:ext>
            </a:extLst>
          </p:cNvPr>
          <p:cNvGraphicFramePr>
            <a:graphicFrameLocks noGrp="1"/>
          </p:cNvGraphicFramePr>
          <p:nvPr>
            <p:ph idx="1"/>
            <p:extLst>
              <p:ext uri="{D42A27DB-BD31-4B8C-83A1-F6EECF244321}">
                <p14:modId xmlns:p14="http://schemas.microsoft.com/office/powerpoint/2010/main" val="1010012477"/>
              </p:ext>
            </p:extLst>
          </p:nvPr>
        </p:nvGraphicFramePr>
        <p:xfrm>
          <a:off x="1792705" y="1593062"/>
          <a:ext cx="5558589" cy="3013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9371C1A6-5A72-4EFF-B2AB-D5E0E0A2D0CB}"/>
              </a:ext>
            </a:extLst>
          </p:cNvPr>
          <p:cNvSpPr>
            <a:spLocks noGrp="1"/>
          </p:cNvSpPr>
          <p:nvPr>
            <p:ph type="sldNum" sz="quarter" idx="10"/>
          </p:nvPr>
        </p:nvSpPr>
        <p:spPr/>
        <p:txBody>
          <a:bodyPr/>
          <a:lstStyle/>
          <a:p>
            <a:pPr>
              <a:defRPr/>
            </a:pPr>
            <a:fld id="{C32E41BC-F3C7-4440-964A-79A2B9AB8CF4}" type="slidenum">
              <a:rPr lang="en-US" smtClean="0"/>
              <a:pPr>
                <a:defRPr/>
              </a:pPr>
              <a:t>13</a:t>
            </a:fld>
            <a:endParaRPr lang="en-US"/>
          </a:p>
        </p:txBody>
      </p:sp>
      <p:pic>
        <p:nvPicPr>
          <p:cNvPr id="9" name="Picture 8">
            <a:extLst>
              <a:ext uri="{FF2B5EF4-FFF2-40B4-BE49-F238E27FC236}">
                <a16:creationId xmlns:a16="http://schemas.microsoft.com/office/drawing/2014/main" id="{489A443D-9AEB-4463-9E25-CB7916AEECEA}"/>
              </a:ext>
            </a:extLst>
          </p:cNvPr>
          <p:cNvPicPr>
            <a:picLocks noChangeAspect="1"/>
          </p:cNvPicPr>
          <p:nvPr/>
        </p:nvPicPr>
        <p:blipFill>
          <a:blip r:embed="rId8"/>
          <a:stretch>
            <a:fillRect/>
          </a:stretch>
        </p:blipFill>
        <p:spPr>
          <a:xfrm>
            <a:off x="3807409" y="4471550"/>
            <a:ext cx="5021472" cy="1961000"/>
          </a:xfrm>
          <a:prstGeom prst="rect">
            <a:avLst/>
          </a:prstGeom>
          <a:ln>
            <a:solidFill>
              <a:srgbClr val="003399"/>
            </a:solidFill>
          </a:ln>
        </p:spPr>
      </p:pic>
      <p:pic>
        <p:nvPicPr>
          <p:cNvPr id="10" name="Picture 9">
            <a:extLst>
              <a:ext uri="{FF2B5EF4-FFF2-40B4-BE49-F238E27FC236}">
                <a16:creationId xmlns:a16="http://schemas.microsoft.com/office/drawing/2014/main" id="{565B22E3-3539-47E7-B620-9DE435203720}"/>
              </a:ext>
            </a:extLst>
          </p:cNvPr>
          <p:cNvPicPr>
            <a:picLocks noChangeAspect="1"/>
          </p:cNvPicPr>
          <p:nvPr/>
        </p:nvPicPr>
        <p:blipFill>
          <a:blip r:embed="rId9"/>
          <a:stretch>
            <a:fillRect/>
          </a:stretch>
        </p:blipFill>
        <p:spPr>
          <a:xfrm>
            <a:off x="231434" y="4319293"/>
            <a:ext cx="2343150" cy="2133600"/>
          </a:xfrm>
          <a:prstGeom prst="rect">
            <a:avLst/>
          </a:prstGeom>
          <a:ln>
            <a:solidFill>
              <a:srgbClr val="003399"/>
            </a:solidFill>
          </a:ln>
        </p:spPr>
      </p:pic>
      <p:sp>
        <p:nvSpPr>
          <p:cNvPr id="11" name="Arrow: Right 10">
            <a:extLst>
              <a:ext uri="{FF2B5EF4-FFF2-40B4-BE49-F238E27FC236}">
                <a16:creationId xmlns:a16="http://schemas.microsoft.com/office/drawing/2014/main" id="{E1F05F33-DF90-4FF7-A2A7-4A51B423AA94}"/>
              </a:ext>
            </a:extLst>
          </p:cNvPr>
          <p:cNvSpPr/>
          <p:nvPr/>
        </p:nvSpPr>
        <p:spPr>
          <a:xfrm rot="5400000">
            <a:off x="182946" y="3995956"/>
            <a:ext cx="1141075" cy="392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Arrow: Right 11">
            <a:extLst>
              <a:ext uri="{FF2B5EF4-FFF2-40B4-BE49-F238E27FC236}">
                <a16:creationId xmlns:a16="http://schemas.microsoft.com/office/drawing/2014/main" id="{0E5327B5-C7E1-467E-A7A1-37AC77881220}"/>
              </a:ext>
            </a:extLst>
          </p:cNvPr>
          <p:cNvSpPr/>
          <p:nvPr/>
        </p:nvSpPr>
        <p:spPr>
          <a:xfrm>
            <a:off x="3562140" y="5373239"/>
            <a:ext cx="596545" cy="2243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FAFE8729-212B-4859-88B9-83BB213560EF}"/>
              </a:ext>
            </a:extLst>
          </p:cNvPr>
          <p:cNvSpPr/>
          <p:nvPr/>
        </p:nvSpPr>
        <p:spPr>
          <a:xfrm>
            <a:off x="3562140" y="5678567"/>
            <a:ext cx="596545" cy="22432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0FE9453-AA5C-4487-ADA9-52DBBCA39D5B}"/>
              </a:ext>
            </a:extLst>
          </p:cNvPr>
          <p:cNvSpPr txBox="1"/>
          <p:nvPr/>
        </p:nvSpPr>
        <p:spPr>
          <a:xfrm>
            <a:off x="294994" y="3019995"/>
            <a:ext cx="1048172" cy="646331"/>
          </a:xfrm>
          <a:prstGeom prst="rect">
            <a:avLst/>
          </a:prstGeom>
          <a:noFill/>
        </p:spPr>
        <p:txBody>
          <a:bodyPr wrap="none" rtlCol="0">
            <a:spAutoFit/>
          </a:bodyPr>
          <a:lstStyle/>
          <a:p>
            <a:pPr algn="ctr"/>
            <a:r>
              <a:rPr lang="en-US" dirty="0">
                <a:latin typeface="+mn-lt"/>
              </a:rPr>
              <a:t>Unique </a:t>
            </a:r>
          </a:p>
          <a:p>
            <a:pPr algn="ctr"/>
            <a:r>
              <a:rPr lang="en-US" dirty="0">
                <a:latin typeface="+mn-lt"/>
              </a:rPr>
              <a:t>Identifier</a:t>
            </a:r>
          </a:p>
        </p:txBody>
      </p:sp>
      <p:sp>
        <p:nvSpPr>
          <p:cNvPr id="15" name="TextBox 14">
            <a:extLst>
              <a:ext uri="{FF2B5EF4-FFF2-40B4-BE49-F238E27FC236}">
                <a16:creationId xmlns:a16="http://schemas.microsoft.com/office/drawing/2014/main" id="{4FC7E0BA-F716-4D33-8A39-CC2FEF9B159A}"/>
              </a:ext>
            </a:extLst>
          </p:cNvPr>
          <p:cNvSpPr txBox="1"/>
          <p:nvPr/>
        </p:nvSpPr>
        <p:spPr>
          <a:xfrm>
            <a:off x="2574584" y="5128884"/>
            <a:ext cx="1293880" cy="646331"/>
          </a:xfrm>
          <a:prstGeom prst="rect">
            <a:avLst/>
          </a:prstGeom>
          <a:noFill/>
        </p:spPr>
        <p:txBody>
          <a:bodyPr wrap="none" rtlCol="0">
            <a:spAutoFit/>
          </a:bodyPr>
          <a:lstStyle/>
          <a:p>
            <a:r>
              <a:rPr lang="en-US" dirty="0">
                <a:latin typeface="+mn-lt"/>
              </a:rPr>
              <a:t>Subsequent</a:t>
            </a:r>
          </a:p>
          <a:p>
            <a:r>
              <a:rPr lang="en-US" dirty="0">
                <a:latin typeface="+mn-lt"/>
              </a:rPr>
              <a:t>Packages</a:t>
            </a:r>
          </a:p>
        </p:txBody>
      </p:sp>
    </p:spTree>
    <p:extLst>
      <p:ext uri="{BB962C8B-B14F-4D97-AF65-F5344CB8AC3E}">
        <p14:creationId xmlns:p14="http://schemas.microsoft.com/office/powerpoint/2010/main" val="434254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hart&#10;&#10;Description automatically generated">
            <a:extLst>
              <a:ext uri="{FF2B5EF4-FFF2-40B4-BE49-F238E27FC236}">
                <a16:creationId xmlns:a16="http://schemas.microsoft.com/office/drawing/2014/main" id="{A704D5C7-42D3-4A59-A653-7F093101C6B1}"/>
              </a:ext>
            </a:extLst>
          </p:cNvPr>
          <p:cNvPicPr>
            <a:picLocks noChangeAspect="1"/>
          </p:cNvPicPr>
          <p:nvPr/>
        </p:nvPicPr>
        <p:blipFill>
          <a:blip r:embed="rId3">
            <a:alphaModFix amt="45000"/>
            <a:extLst>
              <a:ext uri="{837473B0-CC2E-450A-ABE3-18F120FF3D39}">
                <a1611:picAttrSrcUrl xmlns:a1611="http://schemas.microsoft.com/office/drawing/2016/11/main" r:id="rId4"/>
              </a:ext>
            </a:extLst>
          </a:blip>
          <a:stretch>
            <a:fillRect/>
          </a:stretch>
        </p:blipFill>
        <p:spPr>
          <a:xfrm>
            <a:off x="2330918" y="2853492"/>
            <a:ext cx="4482164" cy="2988109"/>
          </a:xfrm>
          <a:prstGeom prst="rect">
            <a:avLst/>
          </a:prstGeom>
        </p:spPr>
      </p:pic>
      <p:sp>
        <p:nvSpPr>
          <p:cNvPr id="2" name="Title 1">
            <a:extLst>
              <a:ext uri="{FF2B5EF4-FFF2-40B4-BE49-F238E27FC236}">
                <a16:creationId xmlns:a16="http://schemas.microsoft.com/office/drawing/2014/main" id="{9615CD36-F0BA-4A25-B000-E350FDF9D06D}"/>
              </a:ext>
            </a:extLst>
          </p:cNvPr>
          <p:cNvSpPr>
            <a:spLocks noGrp="1"/>
          </p:cNvSpPr>
          <p:nvPr>
            <p:ph type="title"/>
          </p:nvPr>
        </p:nvSpPr>
        <p:spPr/>
        <p:txBody>
          <a:bodyPr/>
          <a:lstStyle/>
          <a:p>
            <a:r>
              <a:rPr lang="en-US" sz="4000" dirty="0"/>
              <a:t>Polls</a:t>
            </a:r>
          </a:p>
        </p:txBody>
      </p:sp>
      <p:sp>
        <p:nvSpPr>
          <p:cNvPr id="3" name="Content Placeholder 2">
            <a:extLst>
              <a:ext uri="{FF2B5EF4-FFF2-40B4-BE49-F238E27FC236}">
                <a16:creationId xmlns:a16="http://schemas.microsoft.com/office/drawing/2014/main" id="{A792B803-0D88-42BE-8039-2241D7B08A2E}"/>
              </a:ext>
            </a:extLst>
          </p:cNvPr>
          <p:cNvSpPr>
            <a:spLocks noGrp="1"/>
          </p:cNvSpPr>
          <p:nvPr>
            <p:ph idx="1"/>
          </p:nvPr>
        </p:nvSpPr>
        <p:spPr/>
        <p:txBody>
          <a:bodyPr/>
          <a:lstStyle/>
          <a:p>
            <a:r>
              <a:rPr lang="en-US" dirty="0"/>
              <a:t>Have you registered for an IRBNet account yet?</a:t>
            </a:r>
          </a:p>
          <a:p>
            <a:pPr lvl="1"/>
            <a:r>
              <a:rPr lang="en-US" dirty="0"/>
              <a:t>Yes</a:t>
            </a:r>
          </a:p>
          <a:p>
            <a:pPr lvl="1"/>
            <a:r>
              <a:rPr lang="en-US" dirty="0"/>
              <a:t>No</a:t>
            </a:r>
          </a:p>
          <a:p>
            <a:endParaRPr lang="en-US" dirty="0"/>
          </a:p>
          <a:p>
            <a:r>
              <a:rPr lang="en-US" dirty="0"/>
              <a:t>If you have registered, are you actively using IRBNet?</a:t>
            </a:r>
          </a:p>
          <a:p>
            <a:pPr lvl="1"/>
            <a:r>
              <a:rPr lang="en-US" dirty="0"/>
              <a:t>Not using at all</a:t>
            </a:r>
          </a:p>
          <a:p>
            <a:pPr lvl="1"/>
            <a:r>
              <a:rPr lang="en-US" dirty="0"/>
              <a:t>Using at least once a month</a:t>
            </a:r>
          </a:p>
          <a:p>
            <a:pPr lvl="1"/>
            <a:r>
              <a:rPr lang="en-US" dirty="0"/>
              <a:t>Using at least once a week</a:t>
            </a:r>
          </a:p>
          <a:p>
            <a:pPr lvl="1"/>
            <a:r>
              <a:rPr lang="en-US" dirty="0"/>
              <a:t>Using daily</a:t>
            </a:r>
          </a:p>
        </p:txBody>
      </p:sp>
      <p:sp>
        <p:nvSpPr>
          <p:cNvPr id="4" name="Slide Number Placeholder 3">
            <a:extLst>
              <a:ext uri="{FF2B5EF4-FFF2-40B4-BE49-F238E27FC236}">
                <a16:creationId xmlns:a16="http://schemas.microsoft.com/office/drawing/2014/main" id="{64E25028-4967-4E45-A29A-C72B87A2AA62}"/>
              </a:ext>
            </a:extLst>
          </p:cNvPr>
          <p:cNvSpPr>
            <a:spLocks noGrp="1"/>
          </p:cNvSpPr>
          <p:nvPr>
            <p:ph type="sldNum" sz="quarter" idx="10"/>
          </p:nvPr>
        </p:nvSpPr>
        <p:spPr/>
        <p:txBody>
          <a:bodyPr/>
          <a:lstStyle/>
          <a:p>
            <a:pPr>
              <a:defRPr/>
            </a:pPr>
            <a:fld id="{C32E41BC-F3C7-4440-964A-79A2B9AB8CF4}" type="slidenum">
              <a:rPr lang="en-US" smtClean="0"/>
              <a:pPr>
                <a:defRPr/>
              </a:pPr>
              <a:t>14</a:t>
            </a:fld>
            <a:endParaRPr lang="en-US"/>
          </a:p>
        </p:txBody>
      </p:sp>
    </p:spTree>
    <p:extLst>
      <p:ext uri="{BB962C8B-B14F-4D97-AF65-F5344CB8AC3E}">
        <p14:creationId xmlns:p14="http://schemas.microsoft.com/office/powerpoint/2010/main" val="130491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DD3B-6EF1-472D-9552-69251E90EFC5}"/>
              </a:ext>
            </a:extLst>
          </p:cNvPr>
          <p:cNvSpPr>
            <a:spLocks noGrp="1"/>
          </p:cNvSpPr>
          <p:nvPr>
            <p:ph type="title"/>
          </p:nvPr>
        </p:nvSpPr>
        <p:spPr/>
        <p:txBody>
          <a:bodyPr/>
          <a:lstStyle/>
          <a:p>
            <a:r>
              <a:rPr lang="en-US" sz="4000" dirty="0"/>
              <a:t>*Planned CIRB Submission Process</a:t>
            </a:r>
          </a:p>
        </p:txBody>
      </p:sp>
      <p:sp>
        <p:nvSpPr>
          <p:cNvPr id="4" name="Slide Number Placeholder 3">
            <a:extLst>
              <a:ext uri="{FF2B5EF4-FFF2-40B4-BE49-F238E27FC236}">
                <a16:creationId xmlns:a16="http://schemas.microsoft.com/office/drawing/2014/main" id="{DCD31FB7-F433-47DC-8EFD-C5E0072A9928}"/>
              </a:ext>
            </a:extLst>
          </p:cNvPr>
          <p:cNvSpPr>
            <a:spLocks noGrp="1"/>
          </p:cNvSpPr>
          <p:nvPr>
            <p:ph type="sldNum" sz="quarter" idx="10"/>
          </p:nvPr>
        </p:nvSpPr>
        <p:spPr/>
        <p:txBody>
          <a:bodyPr/>
          <a:lstStyle/>
          <a:p>
            <a:pPr>
              <a:defRPr/>
            </a:pPr>
            <a:fld id="{C32E41BC-F3C7-4440-964A-79A2B9AB8CF4}" type="slidenum">
              <a:rPr lang="en-US" smtClean="0"/>
              <a:pPr>
                <a:defRPr/>
              </a:pPr>
              <a:t>15</a:t>
            </a:fld>
            <a:endParaRPr lang="en-US"/>
          </a:p>
        </p:txBody>
      </p:sp>
      <p:sp>
        <p:nvSpPr>
          <p:cNvPr id="3" name="TextBox 2">
            <a:extLst>
              <a:ext uri="{FF2B5EF4-FFF2-40B4-BE49-F238E27FC236}">
                <a16:creationId xmlns:a16="http://schemas.microsoft.com/office/drawing/2014/main" id="{E85FA006-0D87-43B1-A47F-8FAD4BE64448}"/>
              </a:ext>
            </a:extLst>
          </p:cNvPr>
          <p:cNvSpPr txBox="1"/>
          <p:nvPr/>
        </p:nvSpPr>
        <p:spPr>
          <a:xfrm>
            <a:off x="150060" y="6327427"/>
            <a:ext cx="7257949" cy="307777"/>
          </a:xfrm>
          <a:prstGeom prst="rect">
            <a:avLst/>
          </a:prstGeom>
          <a:noFill/>
        </p:spPr>
        <p:txBody>
          <a:bodyPr wrap="none" rtlCol="0">
            <a:spAutoFit/>
          </a:bodyPr>
          <a:lstStyle/>
          <a:p>
            <a:r>
              <a:rPr lang="en-US" sz="1400" dirty="0">
                <a:ea typeface="ＭＳ Ｐゴシック" pitchFamily="28" charset="-128"/>
                <a:cs typeface="ＭＳ Ｐゴシック" pitchFamily="28" charset="-128"/>
              </a:rPr>
              <a:t>*The proposed routing is subject to continued conversations with VA CIRB stakeholders.  </a:t>
            </a:r>
            <a:endParaRPr lang="en-US" sz="1400" dirty="0"/>
          </a:p>
        </p:txBody>
      </p:sp>
      <p:pic>
        <p:nvPicPr>
          <p:cNvPr id="8" name="Content Placeholder 7">
            <a:extLst>
              <a:ext uri="{FF2B5EF4-FFF2-40B4-BE49-F238E27FC236}">
                <a16:creationId xmlns:a16="http://schemas.microsoft.com/office/drawing/2014/main" id="{1FDD21DF-D8F3-45F0-B64F-B6D48A30C326}"/>
              </a:ext>
            </a:extLst>
          </p:cNvPr>
          <p:cNvPicPr>
            <a:picLocks noGrp="1" noChangeAspect="1"/>
          </p:cNvPicPr>
          <p:nvPr>
            <p:ph idx="1"/>
          </p:nvPr>
        </p:nvPicPr>
        <p:blipFill>
          <a:blip r:embed="rId3"/>
          <a:stretch>
            <a:fillRect/>
          </a:stretch>
        </p:blipFill>
        <p:spPr>
          <a:xfrm>
            <a:off x="2734408" y="1935163"/>
            <a:ext cx="3675184" cy="4191000"/>
          </a:xfrm>
          <a:prstGeom prst="rect">
            <a:avLst/>
          </a:prstGeom>
        </p:spPr>
      </p:pic>
    </p:spTree>
    <p:extLst>
      <p:ext uri="{BB962C8B-B14F-4D97-AF65-F5344CB8AC3E}">
        <p14:creationId xmlns:p14="http://schemas.microsoft.com/office/powerpoint/2010/main" val="1886695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71C4C6B-F137-497E-82D0-7417F4ACADF4}"/>
              </a:ext>
            </a:extLst>
          </p:cNvPr>
          <p:cNvPicPr>
            <a:picLocks noGrp="1" noChangeAspect="1"/>
          </p:cNvPicPr>
          <p:nvPr>
            <p:ph idx="1"/>
          </p:nvPr>
        </p:nvPicPr>
        <p:blipFill rotWithShape="1">
          <a:blip r:embed="rId3"/>
          <a:srcRect t="29585"/>
          <a:stretch/>
        </p:blipFill>
        <p:spPr>
          <a:xfrm>
            <a:off x="1202136" y="2238121"/>
            <a:ext cx="1888743" cy="2147697"/>
          </a:xfrm>
          <a:prstGeom prst="rect">
            <a:avLst/>
          </a:prstGeom>
          <a:ln>
            <a:solidFill>
              <a:srgbClr val="003399"/>
            </a:solidFill>
          </a:ln>
        </p:spPr>
      </p:pic>
      <p:sp>
        <p:nvSpPr>
          <p:cNvPr id="6" name="Text Placeholder 5">
            <a:extLst>
              <a:ext uri="{FF2B5EF4-FFF2-40B4-BE49-F238E27FC236}">
                <a16:creationId xmlns:a16="http://schemas.microsoft.com/office/drawing/2014/main" id="{945109EB-D720-4CE2-95FA-CCF085C3AF9F}"/>
              </a:ext>
            </a:extLst>
          </p:cNvPr>
          <p:cNvSpPr>
            <a:spLocks noGrp="1"/>
          </p:cNvSpPr>
          <p:nvPr>
            <p:ph type="body" sz="half" idx="2"/>
          </p:nvPr>
        </p:nvSpPr>
        <p:spPr>
          <a:xfrm>
            <a:off x="457200" y="1769305"/>
            <a:ext cx="6701589" cy="433083"/>
          </a:xfrm>
          <a:ln>
            <a:noFill/>
          </a:ln>
        </p:spPr>
        <p:txBody>
          <a:bodyPr>
            <a:normAutofit/>
          </a:bodyPr>
          <a:lstStyle/>
          <a:p>
            <a:r>
              <a:rPr lang="en-US" sz="2000" dirty="0"/>
              <a:t>Step 1: Select Create New Project or Create a new Package</a:t>
            </a:r>
          </a:p>
          <a:p>
            <a:endParaRPr lang="en-US" dirty="0"/>
          </a:p>
        </p:txBody>
      </p:sp>
      <p:sp>
        <p:nvSpPr>
          <p:cNvPr id="2" name="Title 1">
            <a:extLst>
              <a:ext uri="{FF2B5EF4-FFF2-40B4-BE49-F238E27FC236}">
                <a16:creationId xmlns:a16="http://schemas.microsoft.com/office/drawing/2014/main" id="{32AE0A7C-5A87-459C-92A6-DC640D7519C5}"/>
              </a:ext>
            </a:extLst>
          </p:cNvPr>
          <p:cNvSpPr>
            <a:spLocks noGrp="1"/>
          </p:cNvSpPr>
          <p:nvPr>
            <p:ph type="title"/>
          </p:nvPr>
        </p:nvSpPr>
        <p:spPr/>
        <p:txBody>
          <a:bodyPr/>
          <a:lstStyle/>
          <a:p>
            <a:r>
              <a:rPr lang="en-US" sz="4000" dirty="0"/>
              <a:t>Creating a Project</a:t>
            </a:r>
          </a:p>
        </p:txBody>
      </p:sp>
      <p:sp>
        <p:nvSpPr>
          <p:cNvPr id="4" name="Slide Number Placeholder 3">
            <a:extLst>
              <a:ext uri="{FF2B5EF4-FFF2-40B4-BE49-F238E27FC236}">
                <a16:creationId xmlns:a16="http://schemas.microsoft.com/office/drawing/2014/main" id="{0C685189-636C-437C-A447-8C5B6FD88509}"/>
              </a:ext>
            </a:extLst>
          </p:cNvPr>
          <p:cNvSpPr>
            <a:spLocks noGrp="1"/>
          </p:cNvSpPr>
          <p:nvPr>
            <p:ph type="sldNum" sz="quarter" idx="10"/>
          </p:nvPr>
        </p:nvSpPr>
        <p:spPr/>
        <p:txBody>
          <a:bodyPr/>
          <a:lstStyle/>
          <a:p>
            <a:pPr>
              <a:defRPr/>
            </a:pPr>
            <a:fld id="{C32E41BC-F3C7-4440-964A-79A2B9AB8CF4}" type="slidenum">
              <a:rPr lang="en-US" smtClean="0"/>
              <a:pPr>
                <a:defRPr/>
              </a:pPr>
              <a:t>16</a:t>
            </a:fld>
            <a:endParaRPr lang="en-US"/>
          </a:p>
        </p:txBody>
      </p:sp>
      <p:sp>
        <p:nvSpPr>
          <p:cNvPr id="7" name="Arrow: Right 6">
            <a:extLst>
              <a:ext uri="{FF2B5EF4-FFF2-40B4-BE49-F238E27FC236}">
                <a16:creationId xmlns:a16="http://schemas.microsoft.com/office/drawing/2014/main" id="{FF0C6369-03B8-4BCB-B0AD-A671D68D88C2}"/>
              </a:ext>
            </a:extLst>
          </p:cNvPr>
          <p:cNvSpPr/>
          <p:nvPr/>
        </p:nvSpPr>
        <p:spPr>
          <a:xfrm>
            <a:off x="139159" y="3179997"/>
            <a:ext cx="1141075" cy="4980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Step 1</a:t>
            </a:r>
          </a:p>
        </p:txBody>
      </p:sp>
      <p:pic>
        <p:nvPicPr>
          <p:cNvPr id="8" name="Picture 7">
            <a:extLst>
              <a:ext uri="{FF2B5EF4-FFF2-40B4-BE49-F238E27FC236}">
                <a16:creationId xmlns:a16="http://schemas.microsoft.com/office/drawing/2014/main" id="{D07A47EF-A8D9-45BF-BD7B-DBF8424403DB}"/>
              </a:ext>
            </a:extLst>
          </p:cNvPr>
          <p:cNvPicPr>
            <a:picLocks noChangeAspect="1"/>
          </p:cNvPicPr>
          <p:nvPr/>
        </p:nvPicPr>
        <p:blipFill>
          <a:blip r:embed="rId4"/>
          <a:stretch>
            <a:fillRect/>
          </a:stretch>
        </p:blipFill>
        <p:spPr>
          <a:xfrm>
            <a:off x="4123823" y="2750566"/>
            <a:ext cx="4706687" cy="2729878"/>
          </a:xfrm>
          <a:prstGeom prst="rect">
            <a:avLst/>
          </a:prstGeom>
          <a:ln>
            <a:solidFill>
              <a:srgbClr val="003399"/>
            </a:solidFill>
          </a:ln>
        </p:spPr>
      </p:pic>
      <p:cxnSp>
        <p:nvCxnSpPr>
          <p:cNvPr id="10" name="Straight Arrow Connector 9">
            <a:extLst>
              <a:ext uri="{FF2B5EF4-FFF2-40B4-BE49-F238E27FC236}">
                <a16:creationId xmlns:a16="http://schemas.microsoft.com/office/drawing/2014/main" id="{DF70F6DE-ED60-4B5F-955A-EFB20E0B6BCD}"/>
              </a:ext>
            </a:extLst>
          </p:cNvPr>
          <p:cNvCxnSpPr>
            <a:cxnSpLocks/>
          </p:cNvCxnSpPr>
          <p:nvPr/>
        </p:nvCxnSpPr>
        <p:spPr>
          <a:xfrm>
            <a:off x="3090879" y="3429000"/>
            <a:ext cx="1153262" cy="926432"/>
          </a:xfrm>
          <a:prstGeom prst="straightConnector1">
            <a:avLst/>
          </a:prstGeom>
          <a:ln w="19050"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pic>
        <p:nvPicPr>
          <p:cNvPr id="11" name="Picture 10">
            <a:extLst>
              <a:ext uri="{FF2B5EF4-FFF2-40B4-BE49-F238E27FC236}">
                <a16:creationId xmlns:a16="http://schemas.microsoft.com/office/drawing/2014/main" id="{D3806366-856D-4563-A4F5-3BEF15929FE1}"/>
              </a:ext>
            </a:extLst>
          </p:cNvPr>
          <p:cNvPicPr>
            <a:picLocks noChangeAspect="1"/>
          </p:cNvPicPr>
          <p:nvPr/>
        </p:nvPicPr>
        <p:blipFill>
          <a:blip r:embed="rId5"/>
          <a:stretch>
            <a:fillRect/>
          </a:stretch>
        </p:blipFill>
        <p:spPr>
          <a:xfrm>
            <a:off x="1599178" y="4174960"/>
            <a:ext cx="1707843" cy="1876222"/>
          </a:xfrm>
          <a:prstGeom prst="rect">
            <a:avLst/>
          </a:prstGeom>
          <a:ln>
            <a:solidFill>
              <a:srgbClr val="003399"/>
            </a:solidFill>
          </a:ln>
        </p:spPr>
      </p:pic>
      <p:sp>
        <p:nvSpPr>
          <p:cNvPr id="12" name="Arrow: Right 11">
            <a:extLst>
              <a:ext uri="{FF2B5EF4-FFF2-40B4-BE49-F238E27FC236}">
                <a16:creationId xmlns:a16="http://schemas.microsoft.com/office/drawing/2014/main" id="{B519332D-F289-4773-BDC7-0C6B89DB9CA1}"/>
              </a:ext>
            </a:extLst>
          </p:cNvPr>
          <p:cNvSpPr/>
          <p:nvPr/>
        </p:nvSpPr>
        <p:spPr>
          <a:xfrm>
            <a:off x="432970" y="5642460"/>
            <a:ext cx="1141075" cy="4980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Step 1</a:t>
            </a:r>
          </a:p>
        </p:txBody>
      </p:sp>
      <p:sp>
        <p:nvSpPr>
          <p:cNvPr id="13" name="Text Placeholder 5">
            <a:extLst>
              <a:ext uri="{FF2B5EF4-FFF2-40B4-BE49-F238E27FC236}">
                <a16:creationId xmlns:a16="http://schemas.microsoft.com/office/drawing/2014/main" id="{B1870FBD-5DF7-46DA-A3A0-0E7158B1CB72}"/>
              </a:ext>
            </a:extLst>
          </p:cNvPr>
          <p:cNvSpPr txBox="1">
            <a:spLocks/>
          </p:cNvSpPr>
          <p:nvPr/>
        </p:nvSpPr>
        <p:spPr bwMode="auto">
          <a:xfrm>
            <a:off x="342282" y="5146885"/>
            <a:ext cx="846159" cy="43308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defTabSz="457200" rtl="0" eaLnBrk="0" fontAlgn="base" hangingPunct="0">
              <a:spcBef>
                <a:spcPct val="20000"/>
              </a:spcBef>
              <a:spcAft>
                <a:spcPct val="0"/>
              </a:spcAft>
              <a:buFont typeface="Arial" pitchFamily="34" charset="0"/>
              <a:buNone/>
              <a:defRPr sz="1800" kern="1200">
                <a:solidFill>
                  <a:schemeClr val="tx1"/>
                </a:solidFill>
                <a:latin typeface="+mn-lt"/>
                <a:ea typeface="ＭＳ Ｐゴシック" charset="0"/>
                <a:cs typeface="Georgia"/>
              </a:defRPr>
            </a:lvl1pPr>
            <a:lvl2pPr marL="457200" indent="0" algn="l" defTabSz="457200" rtl="0" eaLnBrk="0" fontAlgn="base" hangingPunct="0">
              <a:spcBef>
                <a:spcPct val="20000"/>
              </a:spcBef>
              <a:spcAft>
                <a:spcPct val="0"/>
              </a:spcAft>
              <a:buFont typeface="Arial" pitchFamily="34" charset="0"/>
              <a:buNone/>
              <a:defRPr sz="1200" kern="1200">
                <a:solidFill>
                  <a:schemeClr val="tx1"/>
                </a:solidFill>
                <a:latin typeface="+mn-lt"/>
                <a:ea typeface="Georgia" charset="0"/>
                <a:cs typeface="Georgia"/>
              </a:defRPr>
            </a:lvl2pPr>
            <a:lvl3pPr marL="914400" indent="0" algn="l" defTabSz="457200" rtl="0" eaLnBrk="0" fontAlgn="base" hangingPunct="0">
              <a:spcBef>
                <a:spcPct val="20000"/>
              </a:spcBef>
              <a:spcAft>
                <a:spcPct val="0"/>
              </a:spcAft>
              <a:buFont typeface="Arial" pitchFamily="34" charset="0"/>
              <a:buNone/>
              <a:defRPr sz="1000" kern="1200">
                <a:solidFill>
                  <a:schemeClr val="tx1"/>
                </a:solidFill>
                <a:latin typeface="+mn-lt"/>
                <a:ea typeface="Georgia" charset="0"/>
                <a:cs typeface="Georgia"/>
              </a:defRPr>
            </a:lvl3pPr>
            <a:lvl4pPr marL="1371600" indent="0" algn="l" defTabSz="457200" rtl="0" eaLnBrk="0" fontAlgn="base" hangingPunct="0">
              <a:spcBef>
                <a:spcPct val="20000"/>
              </a:spcBef>
              <a:spcAft>
                <a:spcPct val="0"/>
              </a:spcAft>
              <a:buFont typeface="Arial" pitchFamily="34" charset="0"/>
              <a:buNone/>
              <a:defRPr sz="900" kern="1200">
                <a:solidFill>
                  <a:schemeClr val="tx1"/>
                </a:solidFill>
                <a:latin typeface="+mn-lt"/>
                <a:ea typeface="Georgia" charset="0"/>
                <a:cs typeface="Georgia"/>
              </a:defRPr>
            </a:lvl4pPr>
            <a:lvl5pPr marL="1828800" indent="0" algn="l" defTabSz="457200" rtl="0" eaLnBrk="0" fontAlgn="base" hangingPunct="0">
              <a:spcBef>
                <a:spcPct val="20000"/>
              </a:spcBef>
              <a:spcAft>
                <a:spcPct val="0"/>
              </a:spcAft>
              <a:buFont typeface="Arial" pitchFamily="34" charset="0"/>
              <a:buNone/>
              <a:defRPr sz="900" kern="1200">
                <a:solidFill>
                  <a:schemeClr val="tx1"/>
                </a:solidFill>
                <a:latin typeface="Georgia"/>
                <a:ea typeface="Georgia" charset="0"/>
                <a:cs typeface="Georgia"/>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n-US" sz="2000" dirty="0"/>
              <a:t>-OR-</a:t>
            </a:r>
          </a:p>
          <a:p>
            <a:endParaRPr lang="en-US" dirty="0"/>
          </a:p>
        </p:txBody>
      </p:sp>
      <p:cxnSp>
        <p:nvCxnSpPr>
          <p:cNvPr id="14" name="Straight Arrow Connector 13">
            <a:extLst>
              <a:ext uri="{FF2B5EF4-FFF2-40B4-BE49-F238E27FC236}">
                <a16:creationId xmlns:a16="http://schemas.microsoft.com/office/drawing/2014/main" id="{9A290BC9-87BE-42E6-B00A-0EC441C16397}"/>
              </a:ext>
            </a:extLst>
          </p:cNvPr>
          <p:cNvCxnSpPr>
            <a:cxnSpLocks/>
          </p:cNvCxnSpPr>
          <p:nvPr/>
        </p:nvCxnSpPr>
        <p:spPr>
          <a:xfrm flipV="1">
            <a:off x="3090879" y="4507832"/>
            <a:ext cx="1153262" cy="1072136"/>
          </a:xfrm>
          <a:prstGeom prst="straightConnector1">
            <a:avLst/>
          </a:prstGeom>
          <a:ln w="19050"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57518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87151D-E4F3-477E-886C-8362DB5689D8}"/>
              </a:ext>
            </a:extLst>
          </p:cNvPr>
          <p:cNvPicPr>
            <a:picLocks noChangeAspect="1"/>
          </p:cNvPicPr>
          <p:nvPr/>
        </p:nvPicPr>
        <p:blipFill>
          <a:blip r:embed="rId3"/>
          <a:stretch>
            <a:fillRect/>
          </a:stretch>
        </p:blipFill>
        <p:spPr>
          <a:xfrm>
            <a:off x="587794" y="2466474"/>
            <a:ext cx="3050452" cy="3153276"/>
          </a:xfrm>
          <a:prstGeom prst="rect">
            <a:avLst/>
          </a:prstGeom>
          <a:ln>
            <a:solidFill>
              <a:srgbClr val="003399"/>
            </a:solidFill>
          </a:ln>
        </p:spPr>
      </p:pic>
      <p:sp>
        <p:nvSpPr>
          <p:cNvPr id="6" name="Text Placeholder 5">
            <a:extLst>
              <a:ext uri="{FF2B5EF4-FFF2-40B4-BE49-F238E27FC236}">
                <a16:creationId xmlns:a16="http://schemas.microsoft.com/office/drawing/2014/main" id="{945109EB-D720-4CE2-95FA-CCF085C3AF9F}"/>
              </a:ext>
            </a:extLst>
          </p:cNvPr>
          <p:cNvSpPr>
            <a:spLocks noGrp="1"/>
          </p:cNvSpPr>
          <p:nvPr>
            <p:ph type="body" sz="half" idx="2"/>
          </p:nvPr>
        </p:nvSpPr>
        <p:spPr>
          <a:xfrm>
            <a:off x="457200" y="1997296"/>
            <a:ext cx="5005137" cy="384957"/>
          </a:xfrm>
          <a:ln>
            <a:noFill/>
          </a:ln>
        </p:spPr>
        <p:txBody>
          <a:bodyPr>
            <a:normAutofit fontScale="92500" lnSpcReduction="20000"/>
          </a:bodyPr>
          <a:lstStyle/>
          <a:p>
            <a:r>
              <a:rPr lang="en-US" sz="2400" dirty="0"/>
              <a:t>Step 2: Complete electronic wizards</a:t>
            </a:r>
          </a:p>
          <a:p>
            <a:endParaRPr lang="en-US" dirty="0"/>
          </a:p>
        </p:txBody>
      </p:sp>
      <p:sp>
        <p:nvSpPr>
          <p:cNvPr id="2" name="Title 1">
            <a:extLst>
              <a:ext uri="{FF2B5EF4-FFF2-40B4-BE49-F238E27FC236}">
                <a16:creationId xmlns:a16="http://schemas.microsoft.com/office/drawing/2014/main" id="{32AE0A7C-5A87-459C-92A6-DC640D7519C5}"/>
              </a:ext>
            </a:extLst>
          </p:cNvPr>
          <p:cNvSpPr>
            <a:spLocks noGrp="1"/>
          </p:cNvSpPr>
          <p:nvPr>
            <p:ph type="title"/>
          </p:nvPr>
        </p:nvSpPr>
        <p:spPr/>
        <p:txBody>
          <a:bodyPr/>
          <a:lstStyle/>
          <a:p>
            <a:r>
              <a:rPr lang="en-US" sz="4000" dirty="0"/>
              <a:t>Creating a Project</a:t>
            </a:r>
          </a:p>
        </p:txBody>
      </p:sp>
      <p:sp>
        <p:nvSpPr>
          <p:cNvPr id="4" name="Slide Number Placeholder 3">
            <a:extLst>
              <a:ext uri="{FF2B5EF4-FFF2-40B4-BE49-F238E27FC236}">
                <a16:creationId xmlns:a16="http://schemas.microsoft.com/office/drawing/2014/main" id="{0C685189-636C-437C-A447-8C5B6FD88509}"/>
              </a:ext>
            </a:extLst>
          </p:cNvPr>
          <p:cNvSpPr>
            <a:spLocks noGrp="1"/>
          </p:cNvSpPr>
          <p:nvPr>
            <p:ph type="sldNum" sz="quarter" idx="10"/>
          </p:nvPr>
        </p:nvSpPr>
        <p:spPr/>
        <p:txBody>
          <a:bodyPr/>
          <a:lstStyle/>
          <a:p>
            <a:pPr>
              <a:defRPr/>
            </a:pPr>
            <a:fld id="{C32E41BC-F3C7-4440-964A-79A2B9AB8CF4}" type="slidenum">
              <a:rPr lang="en-US" smtClean="0"/>
              <a:pPr>
                <a:defRPr/>
              </a:pPr>
              <a:t>17</a:t>
            </a:fld>
            <a:endParaRPr lang="en-US"/>
          </a:p>
        </p:txBody>
      </p:sp>
      <p:sp>
        <p:nvSpPr>
          <p:cNvPr id="10" name="Arrow: Right 9">
            <a:extLst>
              <a:ext uri="{FF2B5EF4-FFF2-40B4-BE49-F238E27FC236}">
                <a16:creationId xmlns:a16="http://schemas.microsoft.com/office/drawing/2014/main" id="{895A90C5-0B4E-43DB-AE25-D9968411C963}"/>
              </a:ext>
            </a:extLst>
          </p:cNvPr>
          <p:cNvSpPr/>
          <p:nvPr/>
        </p:nvSpPr>
        <p:spPr>
          <a:xfrm rot="5400000">
            <a:off x="1445588" y="4335509"/>
            <a:ext cx="1141075" cy="4980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Step 2</a:t>
            </a:r>
          </a:p>
        </p:txBody>
      </p:sp>
      <p:pic>
        <p:nvPicPr>
          <p:cNvPr id="12" name="Picture 11">
            <a:extLst>
              <a:ext uri="{FF2B5EF4-FFF2-40B4-BE49-F238E27FC236}">
                <a16:creationId xmlns:a16="http://schemas.microsoft.com/office/drawing/2014/main" id="{9E0A9367-4DF3-418A-B59F-92FE1A8357DE}"/>
              </a:ext>
            </a:extLst>
          </p:cNvPr>
          <p:cNvPicPr>
            <a:picLocks noChangeAspect="1"/>
          </p:cNvPicPr>
          <p:nvPr/>
        </p:nvPicPr>
        <p:blipFill>
          <a:blip r:embed="rId4"/>
          <a:stretch>
            <a:fillRect/>
          </a:stretch>
        </p:blipFill>
        <p:spPr>
          <a:xfrm>
            <a:off x="4300943" y="2466474"/>
            <a:ext cx="3884817" cy="1290637"/>
          </a:xfrm>
          <a:prstGeom prst="rect">
            <a:avLst/>
          </a:prstGeom>
          <a:ln>
            <a:solidFill>
              <a:srgbClr val="003399"/>
            </a:solidFill>
          </a:ln>
        </p:spPr>
      </p:pic>
      <p:cxnSp>
        <p:nvCxnSpPr>
          <p:cNvPr id="14" name="Straight Connector 13">
            <a:extLst>
              <a:ext uri="{FF2B5EF4-FFF2-40B4-BE49-F238E27FC236}">
                <a16:creationId xmlns:a16="http://schemas.microsoft.com/office/drawing/2014/main" id="{71D99BFB-EAD6-425A-841B-C9D63D415445}"/>
              </a:ext>
            </a:extLst>
          </p:cNvPr>
          <p:cNvCxnSpPr>
            <a:cxnSpLocks/>
          </p:cNvCxnSpPr>
          <p:nvPr/>
        </p:nvCxnSpPr>
        <p:spPr>
          <a:xfrm flipV="1">
            <a:off x="2382397" y="3111792"/>
            <a:ext cx="2189603" cy="2043257"/>
          </a:xfrm>
          <a:prstGeom prst="line">
            <a:avLst/>
          </a:prstGeom>
          <a:ln w="9525"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pic>
        <p:nvPicPr>
          <p:cNvPr id="16" name="Picture 15">
            <a:extLst>
              <a:ext uri="{FF2B5EF4-FFF2-40B4-BE49-F238E27FC236}">
                <a16:creationId xmlns:a16="http://schemas.microsoft.com/office/drawing/2014/main" id="{D420B2E5-1A38-4063-BA73-C683AF56640F}"/>
              </a:ext>
            </a:extLst>
          </p:cNvPr>
          <p:cNvPicPr>
            <a:picLocks noChangeAspect="1"/>
          </p:cNvPicPr>
          <p:nvPr/>
        </p:nvPicPr>
        <p:blipFill>
          <a:blip r:embed="rId5"/>
          <a:stretch>
            <a:fillRect/>
          </a:stretch>
        </p:blipFill>
        <p:spPr>
          <a:xfrm>
            <a:off x="4718125" y="3985441"/>
            <a:ext cx="3050452" cy="1625536"/>
          </a:xfrm>
          <a:prstGeom prst="rect">
            <a:avLst/>
          </a:prstGeom>
          <a:ln>
            <a:solidFill>
              <a:srgbClr val="003399"/>
            </a:solidFill>
          </a:ln>
        </p:spPr>
      </p:pic>
      <p:cxnSp>
        <p:nvCxnSpPr>
          <p:cNvPr id="17" name="Straight Connector 16">
            <a:extLst>
              <a:ext uri="{FF2B5EF4-FFF2-40B4-BE49-F238E27FC236}">
                <a16:creationId xmlns:a16="http://schemas.microsoft.com/office/drawing/2014/main" id="{5B3F5890-397D-4F5B-9E71-451DC496A5C4}"/>
              </a:ext>
            </a:extLst>
          </p:cNvPr>
          <p:cNvCxnSpPr>
            <a:cxnSpLocks/>
          </p:cNvCxnSpPr>
          <p:nvPr/>
        </p:nvCxnSpPr>
        <p:spPr>
          <a:xfrm flipV="1">
            <a:off x="6366603" y="3465022"/>
            <a:ext cx="0" cy="1333187"/>
          </a:xfrm>
          <a:prstGeom prst="line">
            <a:avLst/>
          </a:prstGeom>
          <a:ln w="9525" cap="flat" cmpd="sng" algn="ctr">
            <a:solidFill>
              <a:schemeClr val="accent3"/>
            </a:solidFill>
            <a:prstDash val="dash"/>
            <a:round/>
            <a:headEnd type="triangle" w="lg"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22152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505B-6349-4263-AC63-DAEBF1570F97}"/>
              </a:ext>
            </a:extLst>
          </p:cNvPr>
          <p:cNvSpPr>
            <a:spLocks noGrp="1"/>
          </p:cNvSpPr>
          <p:nvPr>
            <p:ph type="title"/>
          </p:nvPr>
        </p:nvSpPr>
        <p:spPr/>
        <p:txBody>
          <a:bodyPr/>
          <a:lstStyle/>
          <a:p>
            <a:r>
              <a:rPr lang="en-US" sz="4000" dirty="0"/>
              <a:t>Creating a Project</a:t>
            </a:r>
          </a:p>
        </p:txBody>
      </p:sp>
      <p:sp>
        <p:nvSpPr>
          <p:cNvPr id="4" name="Slide Number Placeholder 3">
            <a:extLst>
              <a:ext uri="{FF2B5EF4-FFF2-40B4-BE49-F238E27FC236}">
                <a16:creationId xmlns:a16="http://schemas.microsoft.com/office/drawing/2014/main" id="{74578F76-97D4-483D-8E5F-F2D69ACE2DF8}"/>
              </a:ext>
            </a:extLst>
          </p:cNvPr>
          <p:cNvSpPr>
            <a:spLocks noGrp="1"/>
          </p:cNvSpPr>
          <p:nvPr>
            <p:ph type="sldNum" sz="quarter" idx="10"/>
          </p:nvPr>
        </p:nvSpPr>
        <p:spPr/>
        <p:txBody>
          <a:bodyPr/>
          <a:lstStyle/>
          <a:p>
            <a:pPr>
              <a:defRPr/>
            </a:pPr>
            <a:fld id="{C32E41BC-F3C7-4440-964A-79A2B9AB8CF4}" type="slidenum">
              <a:rPr lang="en-US" smtClean="0"/>
              <a:pPr>
                <a:defRPr/>
              </a:pPr>
              <a:t>18</a:t>
            </a:fld>
            <a:endParaRPr lang="en-US"/>
          </a:p>
        </p:txBody>
      </p:sp>
      <p:sp>
        <p:nvSpPr>
          <p:cNvPr id="8" name="Text Placeholder 5">
            <a:extLst>
              <a:ext uri="{FF2B5EF4-FFF2-40B4-BE49-F238E27FC236}">
                <a16:creationId xmlns:a16="http://schemas.microsoft.com/office/drawing/2014/main" id="{EC0B5182-0C3C-4C03-BA00-153755F30EC6}"/>
              </a:ext>
            </a:extLst>
          </p:cNvPr>
          <p:cNvSpPr txBox="1">
            <a:spLocks/>
          </p:cNvSpPr>
          <p:nvPr/>
        </p:nvSpPr>
        <p:spPr>
          <a:xfrm>
            <a:off x="457200" y="1997296"/>
            <a:ext cx="5005137" cy="384957"/>
          </a:xfrm>
          <a:prstGeom prst="rect">
            <a:avLst/>
          </a:prstGeom>
          <a:ln>
            <a:noFill/>
          </a:ln>
        </p:spPr>
        <p:txBody>
          <a:bodyPr>
            <a:normAutofit fontScale="92500" lnSpcReduction="20000"/>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Step 3: Upload Study Documents</a:t>
            </a:r>
          </a:p>
          <a:p>
            <a:pPr marL="0" indent="0">
              <a:buNone/>
            </a:pPr>
            <a:endParaRPr lang="en-US" dirty="0"/>
          </a:p>
        </p:txBody>
      </p:sp>
      <p:pic>
        <p:nvPicPr>
          <p:cNvPr id="9" name="Picture 8">
            <a:extLst>
              <a:ext uri="{FF2B5EF4-FFF2-40B4-BE49-F238E27FC236}">
                <a16:creationId xmlns:a16="http://schemas.microsoft.com/office/drawing/2014/main" id="{3B62BAB5-4A58-4CA7-B86B-3A1B95DE6A39}"/>
              </a:ext>
            </a:extLst>
          </p:cNvPr>
          <p:cNvPicPr>
            <a:picLocks noChangeAspect="1"/>
          </p:cNvPicPr>
          <p:nvPr/>
        </p:nvPicPr>
        <p:blipFill rotWithShape="1">
          <a:blip r:embed="rId3"/>
          <a:srcRect t="18045" r="42895" b="30827"/>
          <a:stretch/>
        </p:blipFill>
        <p:spPr>
          <a:xfrm>
            <a:off x="771235" y="2382253"/>
            <a:ext cx="4594097" cy="2201779"/>
          </a:xfrm>
          <a:prstGeom prst="rect">
            <a:avLst/>
          </a:prstGeom>
          <a:ln>
            <a:solidFill>
              <a:srgbClr val="003399"/>
            </a:solidFill>
          </a:ln>
        </p:spPr>
      </p:pic>
      <p:pic>
        <p:nvPicPr>
          <p:cNvPr id="12" name="Picture 11">
            <a:extLst>
              <a:ext uri="{FF2B5EF4-FFF2-40B4-BE49-F238E27FC236}">
                <a16:creationId xmlns:a16="http://schemas.microsoft.com/office/drawing/2014/main" id="{CAE10169-8A0C-424E-B9BF-F5537BEBE6FB}"/>
              </a:ext>
            </a:extLst>
          </p:cNvPr>
          <p:cNvPicPr>
            <a:picLocks noChangeAspect="1"/>
          </p:cNvPicPr>
          <p:nvPr/>
        </p:nvPicPr>
        <p:blipFill rotWithShape="1">
          <a:blip r:embed="rId4"/>
          <a:srcRect t="50000"/>
          <a:stretch/>
        </p:blipFill>
        <p:spPr>
          <a:xfrm>
            <a:off x="4423899" y="3898232"/>
            <a:ext cx="4404982" cy="1409828"/>
          </a:xfrm>
          <a:prstGeom prst="rect">
            <a:avLst/>
          </a:prstGeom>
          <a:ln>
            <a:solidFill>
              <a:srgbClr val="003399"/>
            </a:solidFill>
          </a:ln>
        </p:spPr>
      </p:pic>
      <p:sp>
        <p:nvSpPr>
          <p:cNvPr id="11" name="Arrow: Right 10">
            <a:extLst>
              <a:ext uri="{FF2B5EF4-FFF2-40B4-BE49-F238E27FC236}">
                <a16:creationId xmlns:a16="http://schemas.microsoft.com/office/drawing/2014/main" id="{4A2CCEA2-5755-4851-B668-3F1141275972}"/>
              </a:ext>
            </a:extLst>
          </p:cNvPr>
          <p:cNvSpPr/>
          <p:nvPr/>
        </p:nvSpPr>
        <p:spPr>
          <a:xfrm>
            <a:off x="615403" y="3380685"/>
            <a:ext cx="1141075" cy="49800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Step 3</a:t>
            </a:r>
          </a:p>
        </p:txBody>
      </p:sp>
      <p:cxnSp>
        <p:nvCxnSpPr>
          <p:cNvPr id="14" name="Straight Arrow Connector 13">
            <a:extLst>
              <a:ext uri="{FF2B5EF4-FFF2-40B4-BE49-F238E27FC236}">
                <a16:creationId xmlns:a16="http://schemas.microsoft.com/office/drawing/2014/main" id="{94538123-8327-4CEC-9692-EBCD837F8813}"/>
              </a:ext>
            </a:extLst>
          </p:cNvPr>
          <p:cNvCxnSpPr/>
          <p:nvPr/>
        </p:nvCxnSpPr>
        <p:spPr>
          <a:xfrm>
            <a:off x="4271211" y="4403558"/>
            <a:ext cx="2839452" cy="721895"/>
          </a:xfrm>
          <a:prstGeom prst="straightConnector1">
            <a:avLst/>
          </a:prstGeom>
          <a:ln w="19050"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491475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505B-6349-4263-AC63-DAEBF1570F97}"/>
              </a:ext>
            </a:extLst>
          </p:cNvPr>
          <p:cNvSpPr>
            <a:spLocks noGrp="1"/>
          </p:cNvSpPr>
          <p:nvPr>
            <p:ph type="title"/>
          </p:nvPr>
        </p:nvSpPr>
        <p:spPr/>
        <p:txBody>
          <a:bodyPr/>
          <a:lstStyle/>
          <a:p>
            <a:r>
              <a:rPr lang="en-US" sz="4000" dirty="0"/>
              <a:t>Creating a Project</a:t>
            </a:r>
          </a:p>
        </p:txBody>
      </p:sp>
      <p:sp>
        <p:nvSpPr>
          <p:cNvPr id="4" name="Slide Number Placeholder 3">
            <a:extLst>
              <a:ext uri="{FF2B5EF4-FFF2-40B4-BE49-F238E27FC236}">
                <a16:creationId xmlns:a16="http://schemas.microsoft.com/office/drawing/2014/main" id="{74578F76-97D4-483D-8E5F-F2D69ACE2DF8}"/>
              </a:ext>
            </a:extLst>
          </p:cNvPr>
          <p:cNvSpPr>
            <a:spLocks noGrp="1"/>
          </p:cNvSpPr>
          <p:nvPr>
            <p:ph type="sldNum" sz="quarter" idx="10"/>
          </p:nvPr>
        </p:nvSpPr>
        <p:spPr/>
        <p:txBody>
          <a:bodyPr/>
          <a:lstStyle/>
          <a:p>
            <a:pPr>
              <a:defRPr/>
            </a:pPr>
            <a:fld id="{C32E41BC-F3C7-4440-964A-79A2B9AB8CF4}" type="slidenum">
              <a:rPr lang="en-US" smtClean="0"/>
              <a:pPr>
                <a:defRPr/>
              </a:pPr>
              <a:t>19</a:t>
            </a:fld>
            <a:endParaRPr lang="en-US"/>
          </a:p>
        </p:txBody>
      </p:sp>
      <p:sp>
        <p:nvSpPr>
          <p:cNvPr id="8" name="Text Placeholder 5">
            <a:extLst>
              <a:ext uri="{FF2B5EF4-FFF2-40B4-BE49-F238E27FC236}">
                <a16:creationId xmlns:a16="http://schemas.microsoft.com/office/drawing/2014/main" id="{EC0B5182-0C3C-4C03-BA00-153755F30EC6}"/>
              </a:ext>
            </a:extLst>
          </p:cNvPr>
          <p:cNvSpPr txBox="1">
            <a:spLocks/>
          </p:cNvSpPr>
          <p:nvPr/>
        </p:nvSpPr>
        <p:spPr>
          <a:xfrm>
            <a:off x="457200" y="1997296"/>
            <a:ext cx="5005137" cy="384957"/>
          </a:xfrm>
          <a:prstGeom prst="rect">
            <a:avLst/>
          </a:prstGeom>
          <a:ln>
            <a:noFill/>
          </a:ln>
        </p:spPr>
        <p:txBody>
          <a:bodyPr>
            <a:normAutofit fontScale="92500" lnSpcReduction="20000"/>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Step 4: Share Package</a:t>
            </a:r>
          </a:p>
          <a:p>
            <a:pPr marL="0" indent="0">
              <a:buNone/>
            </a:pPr>
            <a:endParaRPr lang="en-US" dirty="0"/>
          </a:p>
        </p:txBody>
      </p:sp>
      <p:pic>
        <p:nvPicPr>
          <p:cNvPr id="3" name="Picture 2">
            <a:extLst>
              <a:ext uri="{FF2B5EF4-FFF2-40B4-BE49-F238E27FC236}">
                <a16:creationId xmlns:a16="http://schemas.microsoft.com/office/drawing/2014/main" id="{74A28931-5CE3-41E6-8681-59F56CF0C2BA}"/>
              </a:ext>
            </a:extLst>
          </p:cNvPr>
          <p:cNvPicPr>
            <a:picLocks noChangeAspect="1"/>
          </p:cNvPicPr>
          <p:nvPr/>
        </p:nvPicPr>
        <p:blipFill>
          <a:blip r:embed="rId3"/>
          <a:stretch>
            <a:fillRect/>
          </a:stretch>
        </p:blipFill>
        <p:spPr>
          <a:xfrm>
            <a:off x="574566" y="2382253"/>
            <a:ext cx="1533525" cy="3371850"/>
          </a:xfrm>
          <a:prstGeom prst="rect">
            <a:avLst/>
          </a:prstGeom>
          <a:ln>
            <a:solidFill>
              <a:srgbClr val="003399"/>
            </a:solidFill>
          </a:ln>
        </p:spPr>
      </p:pic>
      <p:pic>
        <p:nvPicPr>
          <p:cNvPr id="5" name="Picture 4">
            <a:extLst>
              <a:ext uri="{FF2B5EF4-FFF2-40B4-BE49-F238E27FC236}">
                <a16:creationId xmlns:a16="http://schemas.microsoft.com/office/drawing/2014/main" id="{1450BBD7-4993-4D6C-AD9F-1C850506F16C}"/>
              </a:ext>
            </a:extLst>
          </p:cNvPr>
          <p:cNvPicPr>
            <a:picLocks noChangeAspect="1"/>
          </p:cNvPicPr>
          <p:nvPr/>
        </p:nvPicPr>
        <p:blipFill>
          <a:blip r:embed="rId4"/>
          <a:stretch>
            <a:fillRect/>
          </a:stretch>
        </p:blipFill>
        <p:spPr>
          <a:xfrm>
            <a:off x="2959768" y="2540794"/>
            <a:ext cx="5705475" cy="2733675"/>
          </a:xfrm>
          <a:prstGeom prst="rect">
            <a:avLst/>
          </a:prstGeom>
          <a:ln>
            <a:solidFill>
              <a:srgbClr val="003399"/>
            </a:solidFill>
          </a:ln>
        </p:spPr>
      </p:pic>
      <p:sp>
        <p:nvSpPr>
          <p:cNvPr id="13" name="Arrow: Left 12">
            <a:extLst>
              <a:ext uri="{FF2B5EF4-FFF2-40B4-BE49-F238E27FC236}">
                <a16:creationId xmlns:a16="http://schemas.microsoft.com/office/drawing/2014/main" id="{703EACA9-BFF1-47EE-9F2A-D31328C1F7FE}"/>
              </a:ext>
            </a:extLst>
          </p:cNvPr>
          <p:cNvSpPr/>
          <p:nvPr/>
        </p:nvSpPr>
        <p:spPr>
          <a:xfrm>
            <a:off x="1684419" y="4164811"/>
            <a:ext cx="1082842" cy="46735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Step 4</a:t>
            </a:r>
          </a:p>
        </p:txBody>
      </p:sp>
    </p:spTree>
    <p:extLst>
      <p:ext uri="{BB962C8B-B14F-4D97-AF65-F5344CB8AC3E}">
        <p14:creationId xmlns:p14="http://schemas.microsoft.com/office/powerpoint/2010/main" val="3964638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8E50-CE8E-4309-AEDE-B7C1E6954DBE}"/>
              </a:ext>
            </a:extLst>
          </p:cNvPr>
          <p:cNvSpPr>
            <a:spLocks noGrp="1"/>
          </p:cNvSpPr>
          <p:nvPr>
            <p:ph type="title"/>
          </p:nvPr>
        </p:nvSpPr>
        <p:spPr/>
        <p:txBody>
          <a:bodyPr/>
          <a:lstStyle/>
          <a:p>
            <a:r>
              <a:rPr lang="en-US" sz="4000" dirty="0"/>
              <a:t>Topics</a:t>
            </a:r>
          </a:p>
        </p:txBody>
      </p:sp>
      <p:sp>
        <p:nvSpPr>
          <p:cNvPr id="3" name="Content Placeholder 2">
            <a:extLst>
              <a:ext uri="{FF2B5EF4-FFF2-40B4-BE49-F238E27FC236}">
                <a16:creationId xmlns:a16="http://schemas.microsoft.com/office/drawing/2014/main" id="{64950B40-C144-4710-B6DC-1B4A0C498C6B}"/>
              </a:ext>
            </a:extLst>
          </p:cNvPr>
          <p:cNvSpPr>
            <a:spLocks noGrp="1"/>
          </p:cNvSpPr>
          <p:nvPr>
            <p:ph idx="1"/>
          </p:nvPr>
        </p:nvSpPr>
        <p:spPr/>
        <p:txBody>
          <a:bodyPr/>
          <a:lstStyle/>
          <a:p>
            <a:pPr lvl="1"/>
            <a:r>
              <a:rPr lang="en-US" sz="2000" dirty="0"/>
              <a:t>CIRB SharePoint Site</a:t>
            </a:r>
          </a:p>
          <a:p>
            <a:pPr lvl="1"/>
            <a:r>
              <a:rPr lang="en-US" sz="2000" dirty="0"/>
              <a:t>What is VAIRRS?</a:t>
            </a:r>
          </a:p>
          <a:p>
            <a:pPr lvl="1"/>
            <a:r>
              <a:rPr lang="en-US" sz="2000" dirty="0"/>
              <a:t>Accessing and Registering in IRBNet</a:t>
            </a:r>
          </a:p>
          <a:p>
            <a:pPr lvl="1"/>
            <a:r>
              <a:rPr lang="en-US" sz="2000" dirty="0"/>
              <a:t>User Profile</a:t>
            </a:r>
          </a:p>
          <a:p>
            <a:pPr lvl="1"/>
            <a:r>
              <a:rPr lang="en-US" sz="2000" dirty="0"/>
              <a:t>My Projects</a:t>
            </a:r>
          </a:p>
          <a:p>
            <a:pPr lvl="1"/>
            <a:r>
              <a:rPr lang="en-US" sz="2000" dirty="0"/>
              <a:t>CIRB Submission Process</a:t>
            </a:r>
          </a:p>
          <a:p>
            <a:pPr lvl="1"/>
            <a:r>
              <a:rPr lang="en-US" sz="2000" dirty="0"/>
              <a:t>Viewing review results</a:t>
            </a:r>
          </a:p>
          <a:p>
            <a:pPr lvl="1"/>
            <a:r>
              <a:rPr lang="en-US" sz="2000" dirty="0"/>
              <a:t>Returned Packages</a:t>
            </a:r>
          </a:p>
          <a:p>
            <a:pPr lvl="1"/>
            <a:r>
              <a:rPr lang="en-US" sz="2000" dirty="0"/>
              <a:t>Subsequent Packages</a:t>
            </a:r>
          </a:p>
          <a:p>
            <a:pPr lvl="1"/>
            <a:endParaRPr lang="en-US" sz="2200" dirty="0"/>
          </a:p>
        </p:txBody>
      </p:sp>
      <p:sp>
        <p:nvSpPr>
          <p:cNvPr id="4" name="Slide Number Placeholder 3">
            <a:extLst>
              <a:ext uri="{FF2B5EF4-FFF2-40B4-BE49-F238E27FC236}">
                <a16:creationId xmlns:a16="http://schemas.microsoft.com/office/drawing/2014/main" id="{A73F6A7B-1E1E-4653-8F2D-D33B63C86804}"/>
              </a:ext>
            </a:extLst>
          </p:cNvPr>
          <p:cNvSpPr>
            <a:spLocks noGrp="1"/>
          </p:cNvSpPr>
          <p:nvPr>
            <p:ph type="sldNum" sz="quarter" idx="10"/>
          </p:nvPr>
        </p:nvSpPr>
        <p:spPr/>
        <p:txBody>
          <a:bodyPr/>
          <a:lstStyle/>
          <a:p>
            <a:pPr>
              <a:defRPr/>
            </a:pPr>
            <a:fld id="{C32E41BC-F3C7-4440-964A-79A2B9AB8CF4}" type="slidenum">
              <a:rPr lang="en-US" smtClean="0"/>
              <a:pPr>
                <a:defRPr/>
              </a:pPr>
              <a:t>2</a:t>
            </a:fld>
            <a:endParaRPr lang="en-US"/>
          </a:p>
        </p:txBody>
      </p:sp>
    </p:spTree>
    <p:extLst>
      <p:ext uri="{BB962C8B-B14F-4D97-AF65-F5344CB8AC3E}">
        <p14:creationId xmlns:p14="http://schemas.microsoft.com/office/powerpoint/2010/main" val="867264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505B-6349-4263-AC63-DAEBF1570F97}"/>
              </a:ext>
            </a:extLst>
          </p:cNvPr>
          <p:cNvSpPr>
            <a:spLocks noGrp="1"/>
          </p:cNvSpPr>
          <p:nvPr>
            <p:ph type="title"/>
          </p:nvPr>
        </p:nvSpPr>
        <p:spPr/>
        <p:txBody>
          <a:bodyPr/>
          <a:lstStyle/>
          <a:p>
            <a:r>
              <a:rPr lang="en-US" sz="4000" dirty="0"/>
              <a:t>Creating a Project</a:t>
            </a:r>
          </a:p>
        </p:txBody>
      </p:sp>
      <p:sp>
        <p:nvSpPr>
          <p:cNvPr id="4" name="Slide Number Placeholder 3">
            <a:extLst>
              <a:ext uri="{FF2B5EF4-FFF2-40B4-BE49-F238E27FC236}">
                <a16:creationId xmlns:a16="http://schemas.microsoft.com/office/drawing/2014/main" id="{74578F76-97D4-483D-8E5F-F2D69ACE2DF8}"/>
              </a:ext>
            </a:extLst>
          </p:cNvPr>
          <p:cNvSpPr>
            <a:spLocks noGrp="1"/>
          </p:cNvSpPr>
          <p:nvPr>
            <p:ph type="sldNum" sz="quarter" idx="10"/>
          </p:nvPr>
        </p:nvSpPr>
        <p:spPr/>
        <p:txBody>
          <a:bodyPr/>
          <a:lstStyle/>
          <a:p>
            <a:pPr>
              <a:defRPr/>
            </a:pPr>
            <a:fld id="{C32E41BC-F3C7-4440-964A-79A2B9AB8CF4}" type="slidenum">
              <a:rPr lang="en-US" smtClean="0"/>
              <a:pPr>
                <a:defRPr/>
              </a:pPr>
              <a:t>20</a:t>
            </a:fld>
            <a:endParaRPr lang="en-US"/>
          </a:p>
        </p:txBody>
      </p:sp>
      <p:sp>
        <p:nvSpPr>
          <p:cNvPr id="8" name="Text Placeholder 5">
            <a:extLst>
              <a:ext uri="{FF2B5EF4-FFF2-40B4-BE49-F238E27FC236}">
                <a16:creationId xmlns:a16="http://schemas.microsoft.com/office/drawing/2014/main" id="{EC0B5182-0C3C-4C03-BA00-153755F30EC6}"/>
              </a:ext>
            </a:extLst>
          </p:cNvPr>
          <p:cNvSpPr txBox="1">
            <a:spLocks/>
          </p:cNvSpPr>
          <p:nvPr/>
        </p:nvSpPr>
        <p:spPr>
          <a:xfrm>
            <a:off x="457200" y="1997296"/>
            <a:ext cx="5005137" cy="384957"/>
          </a:xfrm>
          <a:prstGeom prst="rect">
            <a:avLst/>
          </a:prstGeom>
          <a:ln>
            <a:noFill/>
          </a:ln>
        </p:spPr>
        <p:txBody>
          <a:bodyPr>
            <a:normAutofit fontScale="92500" lnSpcReduction="20000"/>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Step 5: Sign Package</a:t>
            </a:r>
          </a:p>
          <a:p>
            <a:pPr marL="0" indent="0">
              <a:buNone/>
            </a:pPr>
            <a:endParaRPr lang="en-US" dirty="0"/>
          </a:p>
        </p:txBody>
      </p:sp>
      <p:pic>
        <p:nvPicPr>
          <p:cNvPr id="3" name="Picture 2">
            <a:extLst>
              <a:ext uri="{FF2B5EF4-FFF2-40B4-BE49-F238E27FC236}">
                <a16:creationId xmlns:a16="http://schemas.microsoft.com/office/drawing/2014/main" id="{E15B45A4-B743-4F10-894C-856D384A97F0}"/>
              </a:ext>
            </a:extLst>
          </p:cNvPr>
          <p:cNvPicPr>
            <a:picLocks noChangeAspect="1"/>
          </p:cNvPicPr>
          <p:nvPr/>
        </p:nvPicPr>
        <p:blipFill>
          <a:blip r:embed="rId3"/>
          <a:stretch>
            <a:fillRect/>
          </a:stretch>
        </p:blipFill>
        <p:spPr>
          <a:xfrm>
            <a:off x="572031" y="2388639"/>
            <a:ext cx="3307618" cy="3331244"/>
          </a:xfrm>
          <a:prstGeom prst="rect">
            <a:avLst/>
          </a:prstGeom>
          <a:ln>
            <a:solidFill>
              <a:srgbClr val="003399"/>
            </a:solidFill>
          </a:ln>
        </p:spPr>
      </p:pic>
      <p:sp>
        <p:nvSpPr>
          <p:cNvPr id="5" name="Arrow: Left 4">
            <a:extLst>
              <a:ext uri="{FF2B5EF4-FFF2-40B4-BE49-F238E27FC236}">
                <a16:creationId xmlns:a16="http://schemas.microsoft.com/office/drawing/2014/main" id="{1124B984-4EBE-4BCB-AB9C-6A5466AE9F80}"/>
              </a:ext>
            </a:extLst>
          </p:cNvPr>
          <p:cNvSpPr/>
          <p:nvPr/>
        </p:nvSpPr>
        <p:spPr>
          <a:xfrm>
            <a:off x="1684419" y="4008395"/>
            <a:ext cx="1082842" cy="46735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Step 5</a:t>
            </a:r>
          </a:p>
        </p:txBody>
      </p:sp>
      <p:pic>
        <p:nvPicPr>
          <p:cNvPr id="6" name="Picture 5">
            <a:extLst>
              <a:ext uri="{FF2B5EF4-FFF2-40B4-BE49-F238E27FC236}">
                <a16:creationId xmlns:a16="http://schemas.microsoft.com/office/drawing/2014/main" id="{BE8E7339-6863-43CB-94BA-DB0775122282}"/>
              </a:ext>
            </a:extLst>
          </p:cNvPr>
          <p:cNvPicPr>
            <a:picLocks noChangeAspect="1"/>
          </p:cNvPicPr>
          <p:nvPr/>
        </p:nvPicPr>
        <p:blipFill>
          <a:blip r:embed="rId4"/>
          <a:stretch>
            <a:fillRect/>
          </a:stretch>
        </p:blipFill>
        <p:spPr>
          <a:xfrm>
            <a:off x="4385719" y="3199577"/>
            <a:ext cx="4443162" cy="1709367"/>
          </a:xfrm>
          <a:prstGeom prst="rect">
            <a:avLst/>
          </a:prstGeom>
          <a:ln>
            <a:solidFill>
              <a:srgbClr val="003399"/>
            </a:solidFill>
          </a:ln>
        </p:spPr>
      </p:pic>
      <p:cxnSp>
        <p:nvCxnSpPr>
          <p:cNvPr id="14" name="Straight Arrow Connector 13">
            <a:extLst>
              <a:ext uri="{FF2B5EF4-FFF2-40B4-BE49-F238E27FC236}">
                <a16:creationId xmlns:a16="http://schemas.microsoft.com/office/drawing/2014/main" id="{94538123-8327-4CEC-9692-EBCD837F8813}"/>
              </a:ext>
            </a:extLst>
          </p:cNvPr>
          <p:cNvCxnSpPr>
            <a:cxnSpLocks/>
          </p:cNvCxnSpPr>
          <p:nvPr/>
        </p:nvCxnSpPr>
        <p:spPr>
          <a:xfrm flipV="1">
            <a:off x="3879649" y="4192253"/>
            <a:ext cx="2882098" cy="283495"/>
          </a:xfrm>
          <a:prstGeom prst="straightConnector1">
            <a:avLst/>
          </a:prstGeom>
          <a:ln w="19050"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504522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505B-6349-4263-AC63-DAEBF1570F97}"/>
              </a:ext>
            </a:extLst>
          </p:cNvPr>
          <p:cNvSpPr>
            <a:spLocks noGrp="1"/>
          </p:cNvSpPr>
          <p:nvPr>
            <p:ph type="title"/>
          </p:nvPr>
        </p:nvSpPr>
        <p:spPr/>
        <p:txBody>
          <a:bodyPr/>
          <a:lstStyle/>
          <a:p>
            <a:r>
              <a:rPr lang="en-US" sz="4000" dirty="0"/>
              <a:t>Creating a Project</a:t>
            </a:r>
          </a:p>
        </p:txBody>
      </p:sp>
      <p:sp>
        <p:nvSpPr>
          <p:cNvPr id="4" name="Slide Number Placeholder 3">
            <a:extLst>
              <a:ext uri="{FF2B5EF4-FFF2-40B4-BE49-F238E27FC236}">
                <a16:creationId xmlns:a16="http://schemas.microsoft.com/office/drawing/2014/main" id="{74578F76-97D4-483D-8E5F-F2D69ACE2DF8}"/>
              </a:ext>
            </a:extLst>
          </p:cNvPr>
          <p:cNvSpPr>
            <a:spLocks noGrp="1"/>
          </p:cNvSpPr>
          <p:nvPr>
            <p:ph type="sldNum" sz="quarter" idx="10"/>
          </p:nvPr>
        </p:nvSpPr>
        <p:spPr/>
        <p:txBody>
          <a:bodyPr/>
          <a:lstStyle/>
          <a:p>
            <a:pPr>
              <a:defRPr/>
            </a:pPr>
            <a:fld id="{C32E41BC-F3C7-4440-964A-79A2B9AB8CF4}" type="slidenum">
              <a:rPr lang="en-US" smtClean="0"/>
              <a:pPr>
                <a:defRPr/>
              </a:pPr>
              <a:t>21</a:t>
            </a:fld>
            <a:endParaRPr lang="en-US"/>
          </a:p>
        </p:txBody>
      </p:sp>
      <p:sp>
        <p:nvSpPr>
          <p:cNvPr id="8" name="Text Placeholder 5">
            <a:extLst>
              <a:ext uri="{FF2B5EF4-FFF2-40B4-BE49-F238E27FC236}">
                <a16:creationId xmlns:a16="http://schemas.microsoft.com/office/drawing/2014/main" id="{EC0B5182-0C3C-4C03-BA00-153755F30EC6}"/>
              </a:ext>
            </a:extLst>
          </p:cNvPr>
          <p:cNvSpPr txBox="1">
            <a:spLocks/>
          </p:cNvSpPr>
          <p:nvPr/>
        </p:nvSpPr>
        <p:spPr>
          <a:xfrm>
            <a:off x="457200" y="1997296"/>
            <a:ext cx="5005137" cy="384957"/>
          </a:xfrm>
          <a:prstGeom prst="rect">
            <a:avLst/>
          </a:prstGeom>
          <a:ln>
            <a:noFill/>
          </a:ln>
        </p:spPr>
        <p:txBody>
          <a:bodyPr>
            <a:normAutofit fontScale="92500" lnSpcReduction="20000"/>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Step 6: Submit Package</a:t>
            </a:r>
          </a:p>
          <a:p>
            <a:pPr marL="0" indent="0">
              <a:buNone/>
            </a:pPr>
            <a:endParaRPr lang="en-US" dirty="0"/>
          </a:p>
        </p:txBody>
      </p:sp>
      <p:pic>
        <p:nvPicPr>
          <p:cNvPr id="7" name="Picture 6">
            <a:extLst>
              <a:ext uri="{FF2B5EF4-FFF2-40B4-BE49-F238E27FC236}">
                <a16:creationId xmlns:a16="http://schemas.microsoft.com/office/drawing/2014/main" id="{FECB4D12-628E-43A9-AF3F-401EF15D8DA0}"/>
              </a:ext>
            </a:extLst>
          </p:cNvPr>
          <p:cNvPicPr>
            <a:picLocks noChangeAspect="1"/>
          </p:cNvPicPr>
          <p:nvPr/>
        </p:nvPicPr>
        <p:blipFill>
          <a:blip r:embed="rId3"/>
          <a:stretch>
            <a:fillRect/>
          </a:stretch>
        </p:blipFill>
        <p:spPr>
          <a:xfrm>
            <a:off x="572031" y="2336757"/>
            <a:ext cx="1400175" cy="3343275"/>
          </a:xfrm>
          <a:prstGeom prst="rect">
            <a:avLst/>
          </a:prstGeom>
          <a:ln>
            <a:solidFill>
              <a:srgbClr val="003399"/>
            </a:solidFill>
          </a:ln>
        </p:spPr>
      </p:pic>
      <p:sp>
        <p:nvSpPr>
          <p:cNvPr id="5" name="Arrow: Left 4">
            <a:extLst>
              <a:ext uri="{FF2B5EF4-FFF2-40B4-BE49-F238E27FC236}">
                <a16:creationId xmlns:a16="http://schemas.microsoft.com/office/drawing/2014/main" id="{1124B984-4EBE-4BCB-AB9C-6A5466AE9F80}"/>
              </a:ext>
            </a:extLst>
          </p:cNvPr>
          <p:cNvSpPr/>
          <p:nvPr/>
        </p:nvSpPr>
        <p:spPr>
          <a:xfrm>
            <a:off x="1684419" y="4418225"/>
            <a:ext cx="1082842" cy="467353"/>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Step 6</a:t>
            </a:r>
          </a:p>
        </p:txBody>
      </p:sp>
      <p:pic>
        <p:nvPicPr>
          <p:cNvPr id="9" name="Picture 8">
            <a:extLst>
              <a:ext uri="{FF2B5EF4-FFF2-40B4-BE49-F238E27FC236}">
                <a16:creationId xmlns:a16="http://schemas.microsoft.com/office/drawing/2014/main" id="{B527EF9B-AF23-4A0B-BCBD-F69347047819}"/>
              </a:ext>
            </a:extLst>
          </p:cNvPr>
          <p:cNvPicPr>
            <a:picLocks noChangeAspect="1"/>
          </p:cNvPicPr>
          <p:nvPr/>
        </p:nvPicPr>
        <p:blipFill>
          <a:blip r:embed="rId4"/>
          <a:stretch>
            <a:fillRect/>
          </a:stretch>
        </p:blipFill>
        <p:spPr>
          <a:xfrm>
            <a:off x="2767261" y="2359505"/>
            <a:ext cx="3844116" cy="2197564"/>
          </a:xfrm>
          <a:prstGeom prst="rect">
            <a:avLst/>
          </a:prstGeom>
          <a:ln>
            <a:solidFill>
              <a:srgbClr val="003399"/>
            </a:solidFill>
          </a:ln>
        </p:spPr>
      </p:pic>
      <p:cxnSp>
        <p:nvCxnSpPr>
          <p:cNvPr id="14" name="Straight Arrow Connector 13">
            <a:extLst>
              <a:ext uri="{FF2B5EF4-FFF2-40B4-BE49-F238E27FC236}">
                <a16:creationId xmlns:a16="http://schemas.microsoft.com/office/drawing/2014/main" id="{94538123-8327-4CEC-9692-EBCD837F8813}"/>
              </a:ext>
            </a:extLst>
          </p:cNvPr>
          <p:cNvCxnSpPr>
            <a:cxnSpLocks/>
          </p:cNvCxnSpPr>
          <p:nvPr/>
        </p:nvCxnSpPr>
        <p:spPr>
          <a:xfrm flipV="1">
            <a:off x="2959768" y="3458287"/>
            <a:ext cx="806116" cy="1017461"/>
          </a:xfrm>
          <a:prstGeom prst="straightConnector1">
            <a:avLst/>
          </a:prstGeom>
          <a:ln w="19050"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pic>
        <p:nvPicPr>
          <p:cNvPr id="19" name="Picture 18">
            <a:extLst>
              <a:ext uri="{FF2B5EF4-FFF2-40B4-BE49-F238E27FC236}">
                <a16:creationId xmlns:a16="http://schemas.microsoft.com/office/drawing/2014/main" id="{B3987A59-6B79-489E-BE0D-F5C91B354B78}"/>
              </a:ext>
            </a:extLst>
          </p:cNvPr>
          <p:cNvPicPr>
            <a:picLocks noChangeAspect="1"/>
          </p:cNvPicPr>
          <p:nvPr/>
        </p:nvPicPr>
        <p:blipFill>
          <a:blip r:embed="rId5"/>
          <a:stretch>
            <a:fillRect/>
          </a:stretch>
        </p:blipFill>
        <p:spPr>
          <a:xfrm>
            <a:off x="4293519" y="4505522"/>
            <a:ext cx="4393281" cy="2088487"/>
          </a:xfrm>
          <a:prstGeom prst="rect">
            <a:avLst/>
          </a:prstGeom>
        </p:spPr>
      </p:pic>
      <p:cxnSp>
        <p:nvCxnSpPr>
          <p:cNvPr id="15" name="Straight Arrow Connector 14">
            <a:extLst>
              <a:ext uri="{FF2B5EF4-FFF2-40B4-BE49-F238E27FC236}">
                <a16:creationId xmlns:a16="http://schemas.microsoft.com/office/drawing/2014/main" id="{E001C652-F685-4EFE-AE53-8436897E20FA}"/>
              </a:ext>
            </a:extLst>
          </p:cNvPr>
          <p:cNvCxnSpPr>
            <a:cxnSpLocks/>
          </p:cNvCxnSpPr>
          <p:nvPr/>
        </p:nvCxnSpPr>
        <p:spPr>
          <a:xfrm>
            <a:off x="4560939" y="4396445"/>
            <a:ext cx="1238282" cy="1153320"/>
          </a:xfrm>
          <a:prstGeom prst="straightConnector1">
            <a:avLst/>
          </a:prstGeom>
          <a:ln w="19050" cap="flat" cmpd="sng" algn="ctr">
            <a:solidFill>
              <a:schemeClr val="accent3"/>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731705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505B-6349-4263-AC63-DAEBF1570F97}"/>
              </a:ext>
            </a:extLst>
          </p:cNvPr>
          <p:cNvSpPr>
            <a:spLocks noGrp="1"/>
          </p:cNvSpPr>
          <p:nvPr>
            <p:ph type="title"/>
          </p:nvPr>
        </p:nvSpPr>
        <p:spPr/>
        <p:txBody>
          <a:bodyPr/>
          <a:lstStyle/>
          <a:p>
            <a:r>
              <a:rPr lang="en-US" sz="4000" dirty="0"/>
              <a:t>Review Results</a:t>
            </a:r>
          </a:p>
        </p:txBody>
      </p:sp>
      <p:sp>
        <p:nvSpPr>
          <p:cNvPr id="4" name="Slide Number Placeholder 3">
            <a:extLst>
              <a:ext uri="{FF2B5EF4-FFF2-40B4-BE49-F238E27FC236}">
                <a16:creationId xmlns:a16="http://schemas.microsoft.com/office/drawing/2014/main" id="{74578F76-97D4-483D-8E5F-F2D69ACE2DF8}"/>
              </a:ext>
            </a:extLst>
          </p:cNvPr>
          <p:cNvSpPr>
            <a:spLocks noGrp="1"/>
          </p:cNvSpPr>
          <p:nvPr>
            <p:ph type="sldNum" sz="quarter" idx="10"/>
          </p:nvPr>
        </p:nvSpPr>
        <p:spPr/>
        <p:txBody>
          <a:bodyPr/>
          <a:lstStyle/>
          <a:p>
            <a:pPr>
              <a:defRPr/>
            </a:pPr>
            <a:fld id="{C32E41BC-F3C7-4440-964A-79A2B9AB8CF4}" type="slidenum">
              <a:rPr lang="en-US" smtClean="0"/>
              <a:pPr>
                <a:defRPr/>
              </a:pPr>
              <a:t>22</a:t>
            </a:fld>
            <a:endParaRPr lang="en-US"/>
          </a:p>
        </p:txBody>
      </p:sp>
      <p:sp>
        <p:nvSpPr>
          <p:cNvPr id="8" name="Text Placeholder 5">
            <a:extLst>
              <a:ext uri="{FF2B5EF4-FFF2-40B4-BE49-F238E27FC236}">
                <a16:creationId xmlns:a16="http://schemas.microsoft.com/office/drawing/2014/main" id="{EC0B5182-0C3C-4C03-BA00-153755F30EC6}"/>
              </a:ext>
            </a:extLst>
          </p:cNvPr>
          <p:cNvSpPr txBox="1">
            <a:spLocks/>
          </p:cNvSpPr>
          <p:nvPr/>
        </p:nvSpPr>
        <p:spPr>
          <a:xfrm>
            <a:off x="457200" y="1997296"/>
            <a:ext cx="5005137" cy="384957"/>
          </a:xfrm>
          <a:prstGeom prst="rect">
            <a:avLst/>
          </a:prstGeom>
          <a:ln>
            <a:noFill/>
          </a:ln>
        </p:spPr>
        <p:txBody>
          <a:bodyPr>
            <a:normAutofit fontScale="92500" lnSpcReduction="20000"/>
          </a:bodyPr>
          <a:lstStyle>
            <a:lvl1pPr marL="342900" indent="-3429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Georgi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mn-lt"/>
                <a:ea typeface="Georgia" charset="0"/>
                <a:cs typeface="Georgia"/>
              </a:defRPr>
            </a:lvl2pPr>
            <a:lvl3pPr marL="11430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orgia" charset="0"/>
                <a:cs typeface="Georgia"/>
              </a:defRPr>
            </a:lvl3pPr>
            <a:lvl4pPr marL="1600200" indent="-228600" algn="l" defTabSz="457200" rtl="0" eaLnBrk="0" fontAlgn="base" hangingPunct="0">
              <a:spcBef>
                <a:spcPct val="20000"/>
              </a:spcBef>
              <a:spcAft>
                <a:spcPct val="0"/>
              </a:spcAft>
              <a:buFont typeface="Arial" pitchFamily="34" charset="0"/>
              <a:buChar char="–"/>
              <a:defRPr sz="1200" kern="1200">
                <a:solidFill>
                  <a:schemeClr val="tx1"/>
                </a:solidFill>
                <a:latin typeface="+mn-lt"/>
                <a:ea typeface="Georgia" charset="0"/>
                <a:cs typeface="Georgia"/>
              </a:defRPr>
            </a:lvl4pPr>
            <a:lvl5pPr marL="2057400" indent="-228600" algn="l" defTabSz="457200" rtl="0" eaLnBrk="0" fontAlgn="base" hangingPunct="0">
              <a:spcBef>
                <a:spcPct val="20000"/>
              </a:spcBef>
              <a:spcAft>
                <a:spcPct val="0"/>
              </a:spcAft>
              <a:buFont typeface="Arial" pitchFamily="34" charset="0"/>
              <a:buChar char="»"/>
              <a:defRPr sz="1200" kern="1200">
                <a:solidFill>
                  <a:schemeClr val="tx1"/>
                </a:solidFill>
                <a:latin typeface="Georgia"/>
                <a:ea typeface="Georgia"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t>Viewing review results</a:t>
            </a:r>
          </a:p>
          <a:p>
            <a:pPr marL="0" indent="0">
              <a:buNone/>
            </a:pPr>
            <a:endParaRPr lang="en-US" dirty="0"/>
          </a:p>
        </p:txBody>
      </p:sp>
      <p:pic>
        <p:nvPicPr>
          <p:cNvPr id="3" name="Picture 2">
            <a:extLst>
              <a:ext uri="{FF2B5EF4-FFF2-40B4-BE49-F238E27FC236}">
                <a16:creationId xmlns:a16="http://schemas.microsoft.com/office/drawing/2014/main" id="{03048CAC-AAAB-4D9B-AC7F-F8845BD9A439}"/>
              </a:ext>
            </a:extLst>
          </p:cNvPr>
          <p:cNvPicPr>
            <a:picLocks noChangeAspect="1"/>
          </p:cNvPicPr>
          <p:nvPr/>
        </p:nvPicPr>
        <p:blipFill>
          <a:blip r:embed="rId3"/>
          <a:stretch>
            <a:fillRect/>
          </a:stretch>
        </p:blipFill>
        <p:spPr>
          <a:xfrm>
            <a:off x="1101892" y="2729473"/>
            <a:ext cx="5676900" cy="1028700"/>
          </a:xfrm>
          <a:prstGeom prst="rect">
            <a:avLst/>
          </a:prstGeom>
        </p:spPr>
      </p:pic>
      <p:sp>
        <p:nvSpPr>
          <p:cNvPr id="6" name="Arrow: Down 5">
            <a:extLst>
              <a:ext uri="{FF2B5EF4-FFF2-40B4-BE49-F238E27FC236}">
                <a16:creationId xmlns:a16="http://schemas.microsoft.com/office/drawing/2014/main" id="{3F1D3E2F-162A-4855-B95A-3D3372952799}"/>
              </a:ext>
            </a:extLst>
          </p:cNvPr>
          <p:cNvSpPr/>
          <p:nvPr/>
        </p:nvSpPr>
        <p:spPr>
          <a:xfrm>
            <a:off x="2430379" y="2382253"/>
            <a:ext cx="240632" cy="5293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CA65E6DA-B9DB-4708-8C59-9EFAA97D81D7}"/>
              </a:ext>
            </a:extLst>
          </p:cNvPr>
          <p:cNvSpPr/>
          <p:nvPr/>
        </p:nvSpPr>
        <p:spPr>
          <a:xfrm>
            <a:off x="4127835" y="2382253"/>
            <a:ext cx="240632" cy="5293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83FBF8A-2407-4BB6-9086-1E00F28200CC}"/>
              </a:ext>
            </a:extLst>
          </p:cNvPr>
          <p:cNvPicPr>
            <a:picLocks noChangeAspect="1"/>
          </p:cNvPicPr>
          <p:nvPr/>
        </p:nvPicPr>
        <p:blipFill>
          <a:blip r:embed="rId4"/>
          <a:stretch>
            <a:fillRect/>
          </a:stretch>
        </p:blipFill>
        <p:spPr>
          <a:xfrm>
            <a:off x="4127835" y="3711533"/>
            <a:ext cx="4058653" cy="2214434"/>
          </a:xfrm>
          <a:prstGeom prst="rect">
            <a:avLst/>
          </a:prstGeom>
          <a:ln>
            <a:solidFill>
              <a:srgbClr val="003399"/>
            </a:solidFill>
          </a:ln>
        </p:spPr>
      </p:pic>
    </p:spTree>
    <p:extLst>
      <p:ext uri="{BB962C8B-B14F-4D97-AF65-F5344CB8AC3E}">
        <p14:creationId xmlns:p14="http://schemas.microsoft.com/office/powerpoint/2010/main" val="2739213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88B96-3FDC-452C-B6E8-51481C2186D0}"/>
              </a:ext>
            </a:extLst>
          </p:cNvPr>
          <p:cNvSpPr>
            <a:spLocks noGrp="1"/>
          </p:cNvSpPr>
          <p:nvPr>
            <p:ph type="title"/>
          </p:nvPr>
        </p:nvSpPr>
        <p:spPr/>
        <p:txBody>
          <a:bodyPr/>
          <a:lstStyle/>
          <a:p>
            <a:r>
              <a:rPr lang="en-US" sz="4000" dirty="0"/>
              <a:t>Returned Packages</a:t>
            </a:r>
          </a:p>
        </p:txBody>
      </p:sp>
      <p:sp>
        <p:nvSpPr>
          <p:cNvPr id="3" name="Content Placeholder 2">
            <a:extLst>
              <a:ext uri="{FF2B5EF4-FFF2-40B4-BE49-F238E27FC236}">
                <a16:creationId xmlns:a16="http://schemas.microsoft.com/office/drawing/2014/main" id="{6E68AF01-1A26-4E39-996E-F7BB6B4606C5}"/>
              </a:ext>
            </a:extLst>
          </p:cNvPr>
          <p:cNvSpPr>
            <a:spLocks noGrp="1"/>
          </p:cNvSpPr>
          <p:nvPr>
            <p:ph idx="1"/>
          </p:nvPr>
        </p:nvSpPr>
        <p:spPr/>
        <p:txBody>
          <a:bodyPr/>
          <a:lstStyle/>
          <a:p>
            <a:r>
              <a:rPr lang="en-US" dirty="0"/>
              <a:t>All packages are ‘locked’ upon submission</a:t>
            </a:r>
          </a:p>
          <a:p>
            <a:r>
              <a:rPr lang="en-US" dirty="0"/>
              <a:t>Packages may be ‘unlocked’ and returned prior to board review if required forms are missing</a:t>
            </a:r>
          </a:p>
          <a:p>
            <a:r>
              <a:rPr lang="en-US" dirty="0"/>
              <a:t>Follow document upload instructions to add missing documents to package</a:t>
            </a:r>
          </a:p>
          <a:p>
            <a:r>
              <a:rPr lang="en-US" dirty="0"/>
              <a:t>Mark Revisions Complete</a:t>
            </a:r>
          </a:p>
          <a:p>
            <a:endParaRPr lang="en-US" dirty="0"/>
          </a:p>
          <a:p>
            <a:endParaRPr lang="en-US" dirty="0"/>
          </a:p>
        </p:txBody>
      </p:sp>
      <p:sp>
        <p:nvSpPr>
          <p:cNvPr id="4" name="Slide Number Placeholder 3">
            <a:extLst>
              <a:ext uri="{FF2B5EF4-FFF2-40B4-BE49-F238E27FC236}">
                <a16:creationId xmlns:a16="http://schemas.microsoft.com/office/drawing/2014/main" id="{D2E3CB80-DF6F-477A-B258-A3D06FEE13F9}"/>
              </a:ext>
            </a:extLst>
          </p:cNvPr>
          <p:cNvSpPr>
            <a:spLocks noGrp="1"/>
          </p:cNvSpPr>
          <p:nvPr>
            <p:ph type="sldNum" sz="quarter" idx="10"/>
          </p:nvPr>
        </p:nvSpPr>
        <p:spPr/>
        <p:txBody>
          <a:bodyPr/>
          <a:lstStyle/>
          <a:p>
            <a:pPr>
              <a:defRPr/>
            </a:pPr>
            <a:fld id="{C32E41BC-F3C7-4440-964A-79A2B9AB8CF4}" type="slidenum">
              <a:rPr lang="en-US" smtClean="0"/>
              <a:pPr>
                <a:defRPr/>
              </a:pPr>
              <a:t>23</a:t>
            </a:fld>
            <a:endParaRPr lang="en-US"/>
          </a:p>
        </p:txBody>
      </p:sp>
      <p:pic>
        <p:nvPicPr>
          <p:cNvPr id="5" name="Picture 4">
            <a:extLst>
              <a:ext uri="{FF2B5EF4-FFF2-40B4-BE49-F238E27FC236}">
                <a16:creationId xmlns:a16="http://schemas.microsoft.com/office/drawing/2014/main" id="{4127CB37-903B-4CDD-A98B-E65FAB2E3C5A}"/>
              </a:ext>
            </a:extLst>
          </p:cNvPr>
          <p:cNvPicPr>
            <a:picLocks noChangeAspect="1"/>
          </p:cNvPicPr>
          <p:nvPr/>
        </p:nvPicPr>
        <p:blipFill>
          <a:blip r:embed="rId3"/>
          <a:stretch>
            <a:fillRect/>
          </a:stretch>
        </p:blipFill>
        <p:spPr>
          <a:xfrm>
            <a:off x="494740" y="3651437"/>
            <a:ext cx="3963826" cy="2422338"/>
          </a:xfrm>
          <a:prstGeom prst="rect">
            <a:avLst/>
          </a:prstGeom>
          <a:ln>
            <a:solidFill>
              <a:srgbClr val="003399"/>
            </a:solidFill>
          </a:ln>
        </p:spPr>
      </p:pic>
      <p:pic>
        <p:nvPicPr>
          <p:cNvPr id="6" name="Picture 5">
            <a:extLst>
              <a:ext uri="{FF2B5EF4-FFF2-40B4-BE49-F238E27FC236}">
                <a16:creationId xmlns:a16="http://schemas.microsoft.com/office/drawing/2014/main" id="{64F3FD66-605F-40F4-BE16-13C8E1A0A239}"/>
              </a:ext>
            </a:extLst>
          </p:cNvPr>
          <p:cNvPicPr>
            <a:picLocks noChangeAspect="1"/>
          </p:cNvPicPr>
          <p:nvPr/>
        </p:nvPicPr>
        <p:blipFill rotWithShape="1">
          <a:blip r:embed="rId4"/>
          <a:srcRect r="14521"/>
          <a:stretch/>
        </p:blipFill>
        <p:spPr>
          <a:xfrm>
            <a:off x="4572000" y="3663950"/>
            <a:ext cx="4152340" cy="2409825"/>
          </a:xfrm>
          <a:prstGeom prst="rect">
            <a:avLst/>
          </a:prstGeom>
          <a:ln>
            <a:solidFill>
              <a:srgbClr val="003399"/>
            </a:solidFill>
          </a:ln>
        </p:spPr>
      </p:pic>
    </p:spTree>
    <p:extLst>
      <p:ext uri="{BB962C8B-B14F-4D97-AF65-F5344CB8AC3E}">
        <p14:creationId xmlns:p14="http://schemas.microsoft.com/office/powerpoint/2010/main" val="966494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FFC14-9753-4C1A-A772-123A1C49F94C}"/>
              </a:ext>
            </a:extLst>
          </p:cNvPr>
          <p:cNvSpPr>
            <a:spLocks noGrp="1"/>
          </p:cNvSpPr>
          <p:nvPr>
            <p:ph type="title"/>
          </p:nvPr>
        </p:nvSpPr>
        <p:spPr/>
        <p:txBody>
          <a:bodyPr/>
          <a:lstStyle/>
          <a:p>
            <a:r>
              <a:rPr lang="en-US" sz="4000" dirty="0"/>
              <a:t>Subsequent Packages</a:t>
            </a:r>
          </a:p>
        </p:txBody>
      </p:sp>
      <p:sp>
        <p:nvSpPr>
          <p:cNvPr id="4" name="Slide Number Placeholder 3">
            <a:extLst>
              <a:ext uri="{FF2B5EF4-FFF2-40B4-BE49-F238E27FC236}">
                <a16:creationId xmlns:a16="http://schemas.microsoft.com/office/drawing/2014/main" id="{1EB75B83-F239-4C12-B117-D9A9FD50BBE9}"/>
              </a:ext>
            </a:extLst>
          </p:cNvPr>
          <p:cNvSpPr>
            <a:spLocks noGrp="1"/>
          </p:cNvSpPr>
          <p:nvPr>
            <p:ph type="sldNum" sz="quarter" idx="10"/>
          </p:nvPr>
        </p:nvSpPr>
        <p:spPr/>
        <p:txBody>
          <a:bodyPr/>
          <a:lstStyle/>
          <a:p>
            <a:pPr>
              <a:defRPr/>
            </a:pPr>
            <a:fld id="{C32E41BC-F3C7-4440-964A-79A2B9AB8CF4}" type="slidenum">
              <a:rPr lang="en-US" smtClean="0"/>
              <a:pPr>
                <a:defRPr/>
              </a:pPr>
              <a:t>24</a:t>
            </a:fld>
            <a:endParaRPr lang="en-US"/>
          </a:p>
        </p:txBody>
      </p:sp>
      <p:pic>
        <p:nvPicPr>
          <p:cNvPr id="8" name="Content Placeholder 7">
            <a:extLst>
              <a:ext uri="{FF2B5EF4-FFF2-40B4-BE49-F238E27FC236}">
                <a16:creationId xmlns:a16="http://schemas.microsoft.com/office/drawing/2014/main" id="{BA89CCEC-02F6-4D6E-92E5-0A3846794547}"/>
              </a:ext>
            </a:extLst>
          </p:cNvPr>
          <p:cNvPicPr>
            <a:picLocks noGrp="1" noChangeAspect="1"/>
          </p:cNvPicPr>
          <p:nvPr>
            <p:ph idx="1"/>
          </p:nvPr>
        </p:nvPicPr>
        <p:blipFill rotWithShape="1">
          <a:blip r:embed="rId3"/>
          <a:srcRect r="47644"/>
          <a:stretch/>
        </p:blipFill>
        <p:spPr>
          <a:xfrm>
            <a:off x="438150" y="2082800"/>
            <a:ext cx="3810000" cy="3895725"/>
          </a:xfrm>
          <a:prstGeom prst="rect">
            <a:avLst/>
          </a:prstGeom>
        </p:spPr>
      </p:pic>
      <p:sp>
        <p:nvSpPr>
          <p:cNvPr id="10" name="Rectangle 9">
            <a:extLst>
              <a:ext uri="{FF2B5EF4-FFF2-40B4-BE49-F238E27FC236}">
                <a16:creationId xmlns:a16="http://schemas.microsoft.com/office/drawing/2014/main" id="{2BC08FC4-AD71-4039-A7F9-03142776E96A}"/>
              </a:ext>
            </a:extLst>
          </p:cNvPr>
          <p:cNvSpPr/>
          <p:nvPr/>
        </p:nvSpPr>
        <p:spPr>
          <a:xfrm>
            <a:off x="4445002" y="2031425"/>
            <a:ext cx="3810000" cy="1200329"/>
          </a:xfrm>
          <a:prstGeom prst="rect">
            <a:avLst/>
          </a:prstGeom>
        </p:spPr>
        <p:txBody>
          <a:bodyPr wrap="square">
            <a:spAutoFit/>
          </a:bodyPr>
          <a:lstStyle/>
          <a:p>
            <a:pPr marL="285750" indent="-285750">
              <a:buFont typeface="Arial" panose="020B0604020202020204" pitchFamily="34" charset="0"/>
              <a:buChar char="•"/>
            </a:pPr>
            <a:r>
              <a:rPr lang="en-US" dirty="0">
                <a:latin typeface="+mj-lt"/>
              </a:rPr>
              <a:t>Select ‘Create a New Package’</a:t>
            </a:r>
          </a:p>
          <a:p>
            <a:pPr marL="285750" indent="-285750">
              <a:buFont typeface="Arial" panose="020B0604020202020204" pitchFamily="34" charset="0"/>
              <a:buChar char="•"/>
            </a:pPr>
            <a:r>
              <a:rPr lang="en-US" dirty="0">
                <a:latin typeface="+mj-lt"/>
              </a:rPr>
              <a:t>Upload study documents</a:t>
            </a:r>
          </a:p>
          <a:p>
            <a:pPr marL="285750" indent="-285750">
              <a:buFont typeface="Arial" panose="020B0604020202020204" pitchFamily="34" charset="0"/>
              <a:buChar char="•"/>
            </a:pPr>
            <a:r>
              <a:rPr lang="en-US" dirty="0">
                <a:latin typeface="+mj-lt"/>
              </a:rPr>
              <a:t>Sign Package</a:t>
            </a:r>
          </a:p>
          <a:p>
            <a:pPr marL="285750" indent="-285750">
              <a:buFont typeface="Arial" panose="020B0604020202020204" pitchFamily="34" charset="0"/>
              <a:buChar char="•"/>
            </a:pPr>
            <a:r>
              <a:rPr lang="en-US" dirty="0">
                <a:latin typeface="+mj-lt"/>
              </a:rPr>
              <a:t>Submit Package</a:t>
            </a:r>
          </a:p>
        </p:txBody>
      </p:sp>
    </p:spTree>
    <p:extLst>
      <p:ext uri="{BB962C8B-B14F-4D97-AF65-F5344CB8AC3E}">
        <p14:creationId xmlns:p14="http://schemas.microsoft.com/office/powerpoint/2010/main" val="1404034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022F0-F2C3-4E1A-B65E-D28A50152E18}"/>
              </a:ext>
            </a:extLst>
          </p:cNvPr>
          <p:cNvSpPr>
            <a:spLocks noGrp="1"/>
          </p:cNvSpPr>
          <p:nvPr>
            <p:ph type="title"/>
          </p:nvPr>
        </p:nvSpPr>
        <p:spPr/>
        <p:txBody>
          <a:bodyPr/>
          <a:lstStyle/>
          <a:p>
            <a:r>
              <a:rPr lang="en-US" sz="4000" dirty="0"/>
              <a:t>In Summary …</a:t>
            </a:r>
          </a:p>
        </p:txBody>
      </p:sp>
      <p:sp>
        <p:nvSpPr>
          <p:cNvPr id="3" name="Content Placeholder 2">
            <a:extLst>
              <a:ext uri="{FF2B5EF4-FFF2-40B4-BE49-F238E27FC236}">
                <a16:creationId xmlns:a16="http://schemas.microsoft.com/office/drawing/2014/main" id="{6E7C4C24-D3A6-4A2B-BDE9-0221F9A2F547}"/>
              </a:ext>
            </a:extLst>
          </p:cNvPr>
          <p:cNvSpPr>
            <a:spLocks noGrp="1"/>
          </p:cNvSpPr>
          <p:nvPr>
            <p:ph idx="1"/>
          </p:nvPr>
        </p:nvSpPr>
        <p:spPr/>
        <p:txBody>
          <a:bodyPr/>
          <a:lstStyle/>
          <a:p>
            <a:r>
              <a:rPr lang="en-US" dirty="0"/>
              <a:t>The CIRB SharePoint portal will be not accept new submissions after </a:t>
            </a:r>
            <a:r>
              <a:rPr lang="en-US" b="1" dirty="0">
                <a:solidFill>
                  <a:srgbClr val="FF0000"/>
                </a:solidFill>
              </a:rPr>
              <a:t>March 12</a:t>
            </a:r>
            <a:r>
              <a:rPr lang="en-US" b="1" baseline="30000" dirty="0">
                <a:solidFill>
                  <a:srgbClr val="FF0000"/>
                </a:solidFill>
              </a:rPr>
              <a:t>th</a:t>
            </a:r>
            <a:r>
              <a:rPr lang="en-US" b="1" dirty="0">
                <a:solidFill>
                  <a:srgbClr val="FF0000"/>
                </a:solidFill>
              </a:rPr>
              <a:t> at 8 PM EST</a:t>
            </a:r>
          </a:p>
          <a:p>
            <a:r>
              <a:rPr lang="en-US" dirty="0"/>
              <a:t>Study Teams must register in IRBNet before </a:t>
            </a:r>
            <a:r>
              <a:rPr lang="en-US" b="1" dirty="0">
                <a:solidFill>
                  <a:srgbClr val="FF0000"/>
                </a:solidFill>
              </a:rPr>
              <a:t>March 12</a:t>
            </a:r>
            <a:r>
              <a:rPr lang="en-US" b="1" baseline="30000" dirty="0">
                <a:solidFill>
                  <a:srgbClr val="FF0000"/>
                </a:solidFill>
              </a:rPr>
              <a:t>th</a:t>
            </a:r>
          </a:p>
          <a:p>
            <a:r>
              <a:rPr lang="en-US" b="1" u="sng" dirty="0"/>
              <a:t>All </a:t>
            </a:r>
            <a:r>
              <a:rPr lang="en-US" b="1" u="sng" dirty="0">
                <a:solidFill>
                  <a:srgbClr val="FF0000"/>
                </a:solidFill>
              </a:rPr>
              <a:t>new</a:t>
            </a:r>
            <a:r>
              <a:rPr lang="en-US" b="1" u="sng" dirty="0"/>
              <a:t> PI/SC and LSI study applications must be routed </a:t>
            </a:r>
            <a:r>
              <a:rPr lang="en-US" b="1" u="sng" dirty="0">
                <a:solidFill>
                  <a:srgbClr val="FF0000"/>
                </a:solidFill>
              </a:rPr>
              <a:t>through the local research administration</a:t>
            </a:r>
          </a:p>
          <a:p>
            <a:pPr lvl="1"/>
            <a:r>
              <a:rPr lang="en-US" dirty="0"/>
              <a:t>Researchers affiliated with sites not yet live may submit directly to CIRB</a:t>
            </a:r>
          </a:p>
          <a:p>
            <a:r>
              <a:rPr lang="en-US" b="1" u="sng" dirty="0"/>
              <a:t>All </a:t>
            </a:r>
            <a:r>
              <a:rPr lang="en-US" b="1" u="sng" dirty="0">
                <a:solidFill>
                  <a:srgbClr val="FF0000"/>
                </a:solidFill>
              </a:rPr>
              <a:t>post-approval </a:t>
            </a:r>
            <a:r>
              <a:rPr lang="en-US" b="1" u="sng" dirty="0"/>
              <a:t>actions may be submitted </a:t>
            </a:r>
            <a:r>
              <a:rPr lang="en-US" b="1" u="sng" dirty="0">
                <a:solidFill>
                  <a:srgbClr val="FF0000"/>
                </a:solidFill>
              </a:rPr>
              <a:t>directly to the CIRB</a:t>
            </a:r>
          </a:p>
          <a:p>
            <a:endParaRPr lang="en-US" b="1" u="sng"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5955071E-A2C2-47C0-A1A5-9DFFF8D17B42}"/>
              </a:ext>
            </a:extLst>
          </p:cNvPr>
          <p:cNvSpPr>
            <a:spLocks noGrp="1"/>
          </p:cNvSpPr>
          <p:nvPr>
            <p:ph type="sldNum" sz="quarter" idx="10"/>
          </p:nvPr>
        </p:nvSpPr>
        <p:spPr/>
        <p:txBody>
          <a:bodyPr/>
          <a:lstStyle/>
          <a:p>
            <a:pPr>
              <a:defRPr/>
            </a:pPr>
            <a:fld id="{C32E41BC-F3C7-4440-964A-79A2B9AB8CF4}" type="slidenum">
              <a:rPr lang="en-US" smtClean="0"/>
              <a:pPr>
                <a:defRPr/>
              </a:pPr>
              <a:t>25</a:t>
            </a:fld>
            <a:endParaRPr lang="en-US"/>
          </a:p>
        </p:txBody>
      </p:sp>
      <p:pic>
        <p:nvPicPr>
          <p:cNvPr id="5" name="Picture 4" descr="A picture containing white&#10;&#10;Description automatically generated">
            <a:extLst>
              <a:ext uri="{FF2B5EF4-FFF2-40B4-BE49-F238E27FC236}">
                <a16:creationId xmlns:a16="http://schemas.microsoft.com/office/drawing/2014/main" id="{E10EEA2B-5ACE-4851-A286-02A762DA835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4763" b="24420"/>
          <a:stretch/>
        </p:blipFill>
        <p:spPr>
          <a:xfrm>
            <a:off x="589547" y="4164934"/>
            <a:ext cx="8097253" cy="2057400"/>
          </a:xfrm>
          <a:prstGeom prst="rect">
            <a:avLst/>
          </a:prstGeom>
        </p:spPr>
      </p:pic>
    </p:spTree>
    <p:extLst>
      <p:ext uri="{BB962C8B-B14F-4D97-AF65-F5344CB8AC3E}">
        <p14:creationId xmlns:p14="http://schemas.microsoft.com/office/powerpoint/2010/main" val="4237917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E6A8B-0DF2-4486-B854-1E7514CE980C}"/>
              </a:ext>
            </a:extLst>
          </p:cNvPr>
          <p:cNvSpPr>
            <a:spLocks noGrp="1"/>
          </p:cNvSpPr>
          <p:nvPr>
            <p:ph type="title"/>
          </p:nvPr>
        </p:nvSpPr>
        <p:spPr/>
        <p:txBody>
          <a:bodyPr/>
          <a:lstStyle/>
          <a:p>
            <a:r>
              <a:rPr lang="en-US" sz="4000" dirty="0"/>
              <a:t>Additional Guidance</a:t>
            </a:r>
            <a:endParaRPr lang="en-US" dirty="0"/>
          </a:p>
        </p:txBody>
      </p:sp>
      <p:sp>
        <p:nvSpPr>
          <p:cNvPr id="3" name="Content Placeholder 2">
            <a:extLst>
              <a:ext uri="{FF2B5EF4-FFF2-40B4-BE49-F238E27FC236}">
                <a16:creationId xmlns:a16="http://schemas.microsoft.com/office/drawing/2014/main" id="{FF5FBE01-72AC-44D0-942F-4DB603777500}"/>
              </a:ext>
            </a:extLst>
          </p:cNvPr>
          <p:cNvSpPr>
            <a:spLocks noGrp="1"/>
          </p:cNvSpPr>
          <p:nvPr>
            <p:ph idx="1"/>
          </p:nvPr>
        </p:nvSpPr>
        <p:spPr>
          <a:xfrm>
            <a:off x="457200" y="1935651"/>
            <a:ext cx="8229600" cy="859308"/>
          </a:xfrm>
        </p:spPr>
        <p:txBody>
          <a:bodyPr/>
          <a:lstStyle/>
          <a:p>
            <a:r>
              <a:rPr lang="en-US" sz="2000" dirty="0"/>
              <a:t>All guidance documents will be posted in the Forms and Templates library</a:t>
            </a:r>
          </a:p>
          <a:p>
            <a:r>
              <a:rPr lang="en-US" sz="2000" dirty="0"/>
              <a:t>VAIRRS SharePoint Portal: </a:t>
            </a:r>
            <a:r>
              <a:rPr lang="en-US" sz="2000" dirty="0">
                <a:hlinkClick r:id="rId3"/>
              </a:rPr>
              <a:t>https://dvagov.sharepoint.com/sites/VHAORPPE/VAIRRS</a:t>
            </a:r>
            <a:endParaRPr lang="en-US" sz="2000" dirty="0"/>
          </a:p>
          <a:p>
            <a:r>
              <a:rPr lang="en-US" sz="2000" dirty="0"/>
              <a:t>VAIRRS Website: </a:t>
            </a:r>
            <a:r>
              <a:rPr lang="en-US" sz="2000" dirty="0">
                <a:hlinkClick r:id="rId4"/>
              </a:rPr>
              <a:t>https://www.research.va.gov/programs/orppe/vairrs/default.cfm</a:t>
            </a:r>
            <a:endParaRPr lang="en-US" sz="2000" dirty="0"/>
          </a:p>
          <a:p>
            <a:r>
              <a:rPr lang="en-US" sz="2000" dirty="0"/>
              <a:t>For questions regarding local submission procedures:</a:t>
            </a:r>
          </a:p>
          <a:p>
            <a:pPr lvl="1"/>
            <a:r>
              <a:rPr lang="en-US" sz="2000" dirty="0"/>
              <a:t>Contact your local research office</a:t>
            </a:r>
          </a:p>
          <a:p>
            <a:r>
              <a:rPr lang="en-US" sz="2000" dirty="0"/>
              <a:t>For questions related to CIRB processes:</a:t>
            </a:r>
          </a:p>
          <a:p>
            <a:pPr lvl="1"/>
            <a:r>
              <a:rPr lang="en-US" sz="2000" dirty="0"/>
              <a:t>Contact the IRB Manager</a:t>
            </a:r>
          </a:p>
          <a:p>
            <a:r>
              <a:rPr lang="en-US" sz="2000" dirty="0"/>
              <a:t>For questions related to the VAIRRS program:</a:t>
            </a:r>
          </a:p>
          <a:p>
            <a:pPr lvl="1"/>
            <a:r>
              <a:rPr lang="en-US" sz="2000" dirty="0"/>
              <a:t>Contact Angela Foster at </a:t>
            </a:r>
            <a:r>
              <a:rPr lang="en-US" sz="2000" dirty="0">
                <a:hlinkClick r:id="rId5"/>
              </a:rPr>
              <a:t>angela.foster@va.gov</a:t>
            </a:r>
            <a:r>
              <a:rPr lang="en-US" sz="2000" dirty="0"/>
              <a:t> or </a:t>
            </a:r>
            <a:r>
              <a:rPr lang="en-US" sz="2000" dirty="0">
                <a:hlinkClick r:id="rId6"/>
              </a:rPr>
              <a:t>VAIRRS@va.gov</a:t>
            </a:r>
            <a:endParaRPr lang="en-US" sz="2000" dirty="0"/>
          </a:p>
          <a:p>
            <a:r>
              <a:rPr lang="en-US" sz="2000" dirty="0"/>
              <a:t>For technical issues with IRBNet:</a:t>
            </a:r>
          </a:p>
          <a:p>
            <a:pPr lvl="1"/>
            <a:r>
              <a:rPr lang="en-US" sz="2000" dirty="0"/>
              <a:t>Contact IRBNet Support at govsupport@irbnet.org</a:t>
            </a:r>
          </a:p>
          <a:p>
            <a:pPr marL="457200" lvl="1" indent="0">
              <a:buNone/>
            </a:pPr>
            <a:endParaRPr lang="en-US" dirty="0"/>
          </a:p>
          <a:p>
            <a:pPr lvl="1"/>
            <a:endParaRPr lang="en-US" dirty="0"/>
          </a:p>
          <a:p>
            <a:endParaRPr lang="en-US" sz="2000" dirty="0"/>
          </a:p>
        </p:txBody>
      </p:sp>
      <p:sp>
        <p:nvSpPr>
          <p:cNvPr id="4" name="Slide Number Placeholder 3">
            <a:extLst>
              <a:ext uri="{FF2B5EF4-FFF2-40B4-BE49-F238E27FC236}">
                <a16:creationId xmlns:a16="http://schemas.microsoft.com/office/drawing/2014/main" id="{F021A73F-CF9C-4A44-BF4D-05232B03D0AF}"/>
              </a:ext>
            </a:extLst>
          </p:cNvPr>
          <p:cNvSpPr>
            <a:spLocks noGrp="1"/>
          </p:cNvSpPr>
          <p:nvPr>
            <p:ph type="sldNum" sz="quarter" idx="10"/>
          </p:nvPr>
        </p:nvSpPr>
        <p:spPr/>
        <p:txBody>
          <a:bodyPr/>
          <a:lstStyle/>
          <a:p>
            <a:pPr>
              <a:defRPr/>
            </a:pPr>
            <a:fld id="{C32E41BC-F3C7-4440-964A-79A2B9AB8CF4}" type="slidenum">
              <a:rPr lang="en-US" smtClean="0"/>
              <a:pPr>
                <a:defRPr/>
              </a:pPr>
              <a:t>26</a:t>
            </a:fld>
            <a:endParaRPr lang="en-US"/>
          </a:p>
        </p:txBody>
      </p:sp>
    </p:spTree>
    <p:extLst>
      <p:ext uri="{BB962C8B-B14F-4D97-AF65-F5344CB8AC3E}">
        <p14:creationId xmlns:p14="http://schemas.microsoft.com/office/powerpoint/2010/main" val="316713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5DA8-5BD3-40E3-8205-843EE11E4BA8}"/>
              </a:ext>
            </a:extLst>
          </p:cNvPr>
          <p:cNvSpPr>
            <a:spLocks noGrp="1"/>
          </p:cNvSpPr>
          <p:nvPr>
            <p:ph type="title"/>
          </p:nvPr>
        </p:nvSpPr>
        <p:spPr/>
        <p:txBody>
          <a:bodyPr/>
          <a:lstStyle/>
          <a:p>
            <a:r>
              <a:rPr lang="en-US" sz="4000" dirty="0"/>
              <a:t>IRBNet Terms	</a:t>
            </a:r>
          </a:p>
        </p:txBody>
      </p:sp>
      <p:sp>
        <p:nvSpPr>
          <p:cNvPr id="3" name="Content Placeholder 2">
            <a:extLst>
              <a:ext uri="{FF2B5EF4-FFF2-40B4-BE49-F238E27FC236}">
                <a16:creationId xmlns:a16="http://schemas.microsoft.com/office/drawing/2014/main" id="{EA1456FB-38C1-40FF-B934-46C0443D7580}"/>
              </a:ext>
            </a:extLst>
          </p:cNvPr>
          <p:cNvSpPr>
            <a:spLocks noGrp="1"/>
          </p:cNvSpPr>
          <p:nvPr>
            <p:ph idx="1"/>
          </p:nvPr>
        </p:nvSpPr>
        <p:spPr/>
        <p:txBody>
          <a:bodyPr/>
          <a:lstStyle/>
          <a:p>
            <a:r>
              <a:rPr lang="en-US" b="1" dirty="0"/>
              <a:t>Institution/Organization</a:t>
            </a:r>
            <a:r>
              <a:rPr lang="en-US" dirty="0"/>
              <a:t> – Each VAMC and the Central IRB are considered ‘Organizations’ in IRBNet.</a:t>
            </a:r>
          </a:p>
          <a:p>
            <a:r>
              <a:rPr lang="en-US" b="1" dirty="0"/>
              <a:t>Workspace</a:t>
            </a:r>
            <a:r>
              <a:rPr lang="en-US" dirty="0"/>
              <a:t> – Each Board or Panel at an Institution has a logical ‘workspace’ to manage submissions to that panel and conduct reviews</a:t>
            </a:r>
          </a:p>
          <a:p>
            <a:r>
              <a:rPr lang="en-US" b="1" dirty="0"/>
              <a:t>Package</a:t>
            </a:r>
            <a:r>
              <a:rPr lang="en-US" dirty="0"/>
              <a:t> – Package and submission are used interchangeably.  A package represents the individual submissions (Initial Review, CR, Amendments, etc.) for a project.</a:t>
            </a:r>
          </a:p>
          <a:p>
            <a:r>
              <a:rPr lang="en-US" b="1" dirty="0"/>
              <a:t>Submission Manager </a:t>
            </a:r>
            <a:r>
              <a:rPr lang="en-US" dirty="0"/>
              <a:t>– The Submission Manager is the primary user interface for all user roles.  The submissions viewable in your Submission Manager are dependent on your role, permission level, shared submissions, and selected (manual or default) filters.</a:t>
            </a:r>
          </a:p>
          <a:p>
            <a:r>
              <a:rPr lang="en-US" b="1" dirty="0"/>
              <a:t>IRBNet ID </a:t>
            </a:r>
            <a:r>
              <a:rPr lang="en-US" dirty="0"/>
              <a:t>– The IRBNet ID is the unique identifier for every Project and Package.  The numbers before the dash represent the Project and the number after the dash represent the package.</a:t>
            </a:r>
          </a:p>
          <a:p>
            <a:endParaRPr lang="en-US" dirty="0"/>
          </a:p>
        </p:txBody>
      </p:sp>
      <p:sp>
        <p:nvSpPr>
          <p:cNvPr id="4" name="Slide Number Placeholder 3">
            <a:extLst>
              <a:ext uri="{FF2B5EF4-FFF2-40B4-BE49-F238E27FC236}">
                <a16:creationId xmlns:a16="http://schemas.microsoft.com/office/drawing/2014/main" id="{85B204D4-E5C3-4480-90AE-243DB5D7CF2D}"/>
              </a:ext>
            </a:extLst>
          </p:cNvPr>
          <p:cNvSpPr>
            <a:spLocks noGrp="1"/>
          </p:cNvSpPr>
          <p:nvPr>
            <p:ph type="sldNum" sz="quarter" idx="10"/>
          </p:nvPr>
        </p:nvSpPr>
        <p:spPr/>
        <p:txBody>
          <a:bodyPr/>
          <a:lstStyle/>
          <a:p>
            <a:pPr>
              <a:defRPr/>
            </a:pPr>
            <a:fld id="{C32E41BC-F3C7-4440-964A-79A2B9AB8CF4}" type="slidenum">
              <a:rPr lang="en-US" smtClean="0"/>
              <a:pPr>
                <a:defRPr/>
              </a:pPr>
              <a:t>27</a:t>
            </a:fld>
            <a:endParaRPr lang="en-US"/>
          </a:p>
        </p:txBody>
      </p:sp>
    </p:spTree>
    <p:extLst>
      <p:ext uri="{BB962C8B-B14F-4D97-AF65-F5344CB8AC3E}">
        <p14:creationId xmlns:p14="http://schemas.microsoft.com/office/powerpoint/2010/main" val="2366568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23782-DCBF-4DC3-BF63-5EE5E809F7A3}"/>
              </a:ext>
            </a:extLst>
          </p:cNvPr>
          <p:cNvSpPr>
            <a:spLocks noGrp="1"/>
          </p:cNvSpPr>
          <p:nvPr>
            <p:ph type="title"/>
          </p:nvPr>
        </p:nvSpPr>
        <p:spPr/>
        <p:txBody>
          <a:bodyPr/>
          <a:lstStyle/>
          <a:p>
            <a:r>
              <a:rPr lang="en-US" sz="4000" dirty="0"/>
              <a:t>VAIRRS Go Live Schedule</a:t>
            </a:r>
          </a:p>
        </p:txBody>
      </p:sp>
      <p:sp>
        <p:nvSpPr>
          <p:cNvPr id="4" name="Slide Number Placeholder 3">
            <a:extLst>
              <a:ext uri="{FF2B5EF4-FFF2-40B4-BE49-F238E27FC236}">
                <a16:creationId xmlns:a16="http://schemas.microsoft.com/office/drawing/2014/main" id="{D791A994-9812-4886-8774-51E8273D6A95}"/>
              </a:ext>
            </a:extLst>
          </p:cNvPr>
          <p:cNvSpPr>
            <a:spLocks noGrp="1"/>
          </p:cNvSpPr>
          <p:nvPr>
            <p:ph type="sldNum" sz="quarter" idx="10"/>
          </p:nvPr>
        </p:nvSpPr>
        <p:spPr/>
        <p:txBody>
          <a:bodyPr/>
          <a:lstStyle/>
          <a:p>
            <a:pPr>
              <a:defRPr/>
            </a:pPr>
            <a:fld id="{C32E41BC-F3C7-4440-964A-79A2B9AB8CF4}" type="slidenum">
              <a:rPr lang="en-US" smtClean="0"/>
              <a:pPr>
                <a:defRPr/>
              </a:pPr>
              <a:t>28</a:t>
            </a:fld>
            <a:endParaRPr lang="en-US"/>
          </a:p>
        </p:txBody>
      </p:sp>
      <p:graphicFrame>
        <p:nvGraphicFramePr>
          <p:cNvPr id="24" name="Object 23">
            <a:extLst>
              <a:ext uri="{FF2B5EF4-FFF2-40B4-BE49-F238E27FC236}">
                <a16:creationId xmlns:a16="http://schemas.microsoft.com/office/drawing/2014/main" id="{5B888261-5123-4A83-9D05-18C220797B02}"/>
              </a:ext>
            </a:extLst>
          </p:cNvPr>
          <p:cNvGraphicFramePr>
            <a:graphicFrameLocks noChangeAspect="1"/>
          </p:cNvGraphicFramePr>
          <p:nvPr/>
        </p:nvGraphicFramePr>
        <p:xfrm>
          <a:off x="1009650" y="2093119"/>
          <a:ext cx="7124700" cy="3629025"/>
        </p:xfrm>
        <a:graphic>
          <a:graphicData uri="http://schemas.openxmlformats.org/presentationml/2006/ole">
            <mc:AlternateContent xmlns:mc="http://schemas.openxmlformats.org/markup-compatibility/2006">
              <mc:Choice xmlns:v="urn:schemas-microsoft-com:vml" Requires="v">
                <p:oleObj spid="_x0000_s1047" name="Worksheet" r:id="rId4" imgW="7124700" imgH="3629025" progId="Excel.Sheet.12">
                  <p:embed/>
                </p:oleObj>
              </mc:Choice>
              <mc:Fallback>
                <p:oleObj name="Worksheet" r:id="rId4" imgW="7124700" imgH="3629025" progId="Excel.Sheet.12">
                  <p:embed/>
                  <p:pic>
                    <p:nvPicPr>
                      <p:cNvPr id="24" name="Object 23">
                        <a:extLst>
                          <a:ext uri="{FF2B5EF4-FFF2-40B4-BE49-F238E27FC236}">
                            <a16:creationId xmlns:a16="http://schemas.microsoft.com/office/drawing/2014/main" id="{5B888261-5123-4A83-9D05-18C220797B02}"/>
                          </a:ext>
                        </a:extLst>
                      </p:cNvPr>
                      <p:cNvPicPr/>
                      <p:nvPr/>
                    </p:nvPicPr>
                    <p:blipFill>
                      <a:blip r:embed="rId5"/>
                      <a:stretch>
                        <a:fillRect/>
                      </a:stretch>
                    </p:blipFill>
                    <p:spPr>
                      <a:xfrm>
                        <a:off x="1009650" y="2093119"/>
                        <a:ext cx="7124700" cy="3629025"/>
                      </a:xfrm>
                      <a:prstGeom prst="rect">
                        <a:avLst/>
                      </a:prstGeom>
                    </p:spPr>
                  </p:pic>
                </p:oleObj>
              </mc:Fallback>
            </mc:AlternateContent>
          </a:graphicData>
        </a:graphic>
      </p:graphicFrame>
    </p:spTree>
    <p:extLst>
      <p:ext uri="{BB962C8B-B14F-4D97-AF65-F5344CB8AC3E}">
        <p14:creationId xmlns:p14="http://schemas.microsoft.com/office/powerpoint/2010/main" val="3436878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CC712-4ADD-4A79-B64A-B90B46CA7942}"/>
              </a:ext>
            </a:extLst>
          </p:cNvPr>
          <p:cNvSpPr>
            <a:spLocks noGrp="1"/>
          </p:cNvSpPr>
          <p:nvPr>
            <p:ph type="title"/>
          </p:nvPr>
        </p:nvSpPr>
        <p:spPr/>
        <p:txBody>
          <a:bodyPr/>
          <a:lstStyle/>
          <a:p>
            <a:pPr algn="ctr"/>
            <a:r>
              <a:rPr lang="en-US" sz="4000" dirty="0"/>
              <a:t>Thank You for Attending!</a:t>
            </a:r>
          </a:p>
        </p:txBody>
      </p:sp>
      <p:sp>
        <p:nvSpPr>
          <p:cNvPr id="4" name="Slide Number Placeholder 3">
            <a:extLst>
              <a:ext uri="{FF2B5EF4-FFF2-40B4-BE49-F238E27FC236}">
                <a16:creationId xmlns:a16="http://schemas.microsoft.com/office/drawing/2014/main" id="{153760FC-0946-47B7-93EE-4EA51DA34CC3}"/>
              </a:ext>
            </a:extLst>
          </p:cNvPr>
          <p:cNvSpPr>
            <a:spLocks noGrp="1"/>
          </p:cNvSpPr>
          <p:nvPr>
            <p:ph type="sldNum" sz="quarter" idx="10"/>
          </p:nvPr>
        </p:nvSpPr>
        <p:spPr/>
        <p:txBody>
          <a:bodyPr/>
          <a:lstStyle/>
          <a:p>
            <a:pPr>
              <a:defRPr/>
            </a:pPr>
            <a:fld id="{C32E41BC-F3C7-4440-964A-79A2B9AB8CF4}" type="slidenum">
              <a:rPr lang="en-US" smtClean="0"/>
              <a:pPr>
                <a:defRPr/>
              </a:pPr>
              <a:t>29</a:t>
            </a:fld>
            <a:endParaRPr lang="en-US"/>
          </a:p>
        </p:txBody>
      </p:sp>
      <p:pic>
        <p:nvPicPr>
          <p:cNvPr id="9" name="Picture 8">
            <a:extLst>
              <a:ext uri="{FF2B5EF4-FFF2-40B4-BE49-F238E27FC236}">
                <a16:creationId xmlns:a16="http://schemas.microsoft.com/office/drawing/2014/main" id="{6A37A71A-AC87-4DBB-87B7-88265F56BF1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251670" y="2041999"/>
            <a:ext cx="4640660" cy="3480495"/>
          </a:xfrm>
          <a:prstGeom prst="rect">
            <a:avLst/>
          </a:prstGeom>
        </p:spPr>
      </p:pic>
    </p:spTree>
    <p:extLst>
      <p:ext uri="{BB962C8B-B14F-4D97-AF65-F5344CB8AC3E}">
        <p14:creationId xmlns:p14="http://schemas.microsoft.com/office/powerpoint/2010/main" val="1187720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230C-AE69-4DB2-8486-46456D22F0B0}"/>
              </a:ext>
            </a:extLst>
          </p:cNvPr>
          <p:cNvSpPr>
            <a:spLocks noGrp="1"/>
          </p:cNvSpPr>
          <p:nvPr>
            <p:ph type="title"/>
          </p:nvPr>
        </p:nvSpPr>
        <p:spPr/>
        <p:txBody>
          <a:bodyPr/>
          <a:lstStyle/>
          <a:p>
            <a:r>
              <a:rPr lang="en-US" sz="4000" dirty="0"/>
              <a:t>What happens to SharePoint?</a:t>
            </a:r>
          </a:p>
        </p:txBody>
      </p:sp>
      <p:sp>
        <p:nvSpPr>
          <p:cNvPr id="3" name="Content Placeholder 2">
            <a:extLst>
              <a:ext uri="{FF2B5EF4-FFF2-40B4-BE49-F238E27FC236}">
                <a16:creationId xmlns:a16="http://schemas.microsoft.com/office/drawing/2014/main" id="{A86A7306-B30C-44C5-8647-632E75CA3BF3}"/>
              </a:ext>
            </a:extLst>
          </p:cNvPr>
          <p:cNvSpPr>
            <a:spLocks noGrp="1"/>
          </p:cNvSpPr>
          <p:nvPr>
            <p:ph idx="1"/>
          </p:nvPr>
        </p:nvSpPr>
        <p:spPr/>
        <p:txBody>
          <a:bodyPr/>
          <a:lstStyle/>
          <a:p>
            <a:r>
              <a:rPr lang="en-US" dirty="0"/>
              <a:t>The CIRB SharePoint portal will be not accept new submissions after </a:t>
            </a:r>
            <a:r>
              <a:rPr lang="en-US" b="1" dirty="0">
                <a:solidFill>
                  <a:srgbClr val="FF0000"/>
                </a:solidFill>
              </a:rPr>
              <a:t>March 12</a:t>
            </a:r>
            <a:r>
              <a:rPr lang="en-US" b="1" baseline="30000" dirty="0">
                <a:solidFill>
                  <a:srgbClr val="FF0000"/>
                </a:solidFill>
              </a:rPr>
              <a:t>th</a:t>
            </a:r>
            <a:r>
              <a:rPr lang="en-US" b="1" dirty="0">
                <a:solidFill>
                  <a:srgbClr val="FF0000"/>
                </a:solidFill>
              </a:rPr>
              <a:t> at 8 PM EST</a:t>
            </a:r>
          </a:p>
          <a:p>
            <a:pPr lvl="1"/>
            <a:r>
              <a:rPr lang="en-US" dirty="0"/>
              <a:t>Reportable Events that need to be submitted between Friday, 8PM and Monday, 8PM, should be submitted to the Central IRB mailbox at VACentralIRB@va.gov.</a:t>
            </a:r>
          </a:p>
          <a:p>
            <a:r>
              <a:rPr lang="en-US" dirty="0"/>
              <a:t>SharePoint will remain for meeting minutes and as a reference/document storage until study documents are transferred to IRBNet</a:t>
            </a:r>
          </a:p>
          <a:p>
            <a:pPr lvl="1"/>
            <a:r>
              <a:rPr lang="en-US" dirty="0"/>
              <a:t>Priority for study document upload will be given to pending actions and studies with an upcoming (</a:t>
            </a:r>
            <a:r>
              <a:rPr lang="en-US" b="1" dirty="0"/>
              <a:t>on or before April 15</a:t>
            </a:r>
            <a:r>
              <a:rPr lang="en-US" b="1" baseline="30000" dirty="0"/>
              <a:t>th</a:t>
            </a:r>
            <a:r>
              <a:rPr lang="en-US" dirty="0"/>
              <a:t>) continuing review/annual status report due date</a:t>
            </a:r>
          </a:p>
          <a:p>
            <a:pPr lvl="1"/>
            <a:r>
              <a:rPr lang="en-US" dirty="0"/>
              <a:t>Documents for all other studies will be uploaded over the next three months</a:t>
            </a:r>
          </a:p>
          <a:p>
            <a:pPr lvl="1"/>
            <a:r>
              <a:rPr lang="en-US" dirty="0"/>
              <a:t>Study Teams must register in IRBNet before </a:t>
            </a:r>
            <a:r>
              <a:rPr lang="en-US" b="1" dirty="0">
                <a:solidFill>
                  <a:srgbClr val="FF0000"/>
                </a:solidFill>
              </a:rPr>
              <a:t>March 12</a:t>
            </a:r>
            <a:r>
              <a:rPr lang="en-US" b="1" baseline="30000" dirty="0">
                <a:solidFill>
                  <a:srgbClr val="FF0000"/>
                </a:solidFill>
              </a:rPr>
              <a:t>th</a:t>
            </a:r>
            <a:endParaRPr lang="en-US" b="1" dirty="0">
              <a:solidFill>
                <a:srgbClr val="FF0000"/>
              </a:solidFill>
            </a:endParaRPr>
          </a:p>
          <a:p>
            <a:r>
              <a:rPr lang="en-US" dirty="0"/>
              <a:t>All new actions </a:t>
            </a:r>
            <a:r>
              <a:rPr lang="en-US" b="1" u="sng" dirty="0">
                <a:solidFill>
                  <a:srgbClr val="FF0000"/>
                </a:solidFill>
              </a:rPr>
              <a:t>must be submitted via IRBNet </a:t>
            </a:r>
          </a:p>
          <a:p>
            <a:pPr lvl="1"/>
            <a:r>
              <a:rPr lang="en-US" b="1" u="sng" dirty="0"/>
              <a:t>All </a:t>
            </a:r>
            <a:r>
              <a:rPr lang="en-US" b="1" u="sng" dirty="0">
                <a:solidFill>
                  <a:srgbClr val="FF0000"/>
                </a:solidFill>
              </a:rPr>
              <a:t>new</a:t>
            </a:r>
            <a:r>
              <a:rPr lang="en-US" b="1" u="sng" dirty="0"/>
              <a:t> PI/SC and LSI study applications must be routed </a:t>
            </a:r>
            <a:r>
              <a:rPr lang="en-US" b="1" u="sng" dirty="0">
                <a:solidFill>
                  <a:srgbClr val="FF0000"/>
                </a:solidFill>
              </a:rPr>
              <a:t>through the local research administration</a:t>
            </a:r>
          </a:p>
          <a:p>
            <a:pPr lvl="2"/>
            <a:r>
              <a:rPr lang="en-US" dirty="0"/>
              <a:t>Researchers affiliated with sites not yet live may submit directly to CIRB</a:t>
            </a:r>
          </a:p>
          <a:p>
            <a:pPr lvl="1"/>
            <a:r>
              <a:rPr lang="en-US" b="1" u="sng" dirty="0"/>
              <a:t>All </a:t>
            </a:r>
            <a:r>
              <a:rPr lang="en-US" b="1" u="sng" dirty="0">
                <a:solidFill>
                  <a:srgbClr val="FF0000"/>
                </a:solidFill>
              </a:rPr>
              <a:t>post-approval </a:t>
            </a:r>
            <a:r>
              <a:rPr lang="en-US" b="1" u="sng" dirty="0"/>
              <a:t>actions may be submitted </a:t>
            </a:r>
            <a:r>
              <a:rPr lang="en-US" b="1" u="sng" dirty="0">
                <a:solidFill>
                  <a:srgbClr val="FF0000"/>
                </a:solidFill>
              </a:rPr>
              <a:t>directly to the CIRB</a:t>
            </a:r>
          </a:p>
          <a:p>
            <a:pPr lvl="1"/>
            <a:endParaRPr lang="en-US" dirty="0"/>
          </a:p>
        </p:txBody>
      </p:sp>
      <p:sp>
        <p:nvSpPr>
          <p:cNvPr id="4" name="Slide Number Placeholder 3">
            <a:extLst>
              <a:ext uri="{FF2B5EF4-FFF2-40B4-BE49-F238E27FC236}">
                <a16:creationId xmlns:a16="http://schemas.microsoft.com/office/drawing/2014/main" id="{3BE749B1-17F8-412F-AD87-6DEFE81A1CB2}"/>
              </a:ext>
            </a:extLst>
          </p:cNvPr>
          <p:cNvSpPr>
            <a:spLocks noGrp="1"/>
          </p:cNvSpPr>
          <p:nvPr>
            <p:ph type="sldNum" sz="quarter" idx="10"/>
          </p:nvPr>
        </p:nvSpPr>
        <p:spPr/>
        <p:txBody>
          <a:bodyPr/>
          <a:lstStyle/>
          <a:p>
            <a:pPr>
              <a:defRPr/>
            </a:pPr>
            <a:fld id="{C32E41BC-F3C7-4440-964A-79A2B9AB8CF4}" type="slidenum">
              <a:rPr lang="en-US" smtClean="0"/>
              <a:pPr>
                <a:defRPr/>
              </a:pPr>
              <a:t>3</a:t>
            </a:fld>
            <a:endParaRPr lang="en-US"/>
          </a:p>
        </p:txBody>
      </p:sp>
    </p:spTree>
    <p:extLst>
      <p:ext uri="{BB962C8B-B14F-4D97-AF65-F5344CB8AC3E}">
        <p14:creationId xmlns:p14="http://schemas.microsoft.com/office/powerpoint/2010/main" val="1641274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0E829-A7F5-4B4F-AAAE-07122A358B69}"/>
              </a:ext>
            </a:extLst>
          </p:cNvPr>
          <p:cNvSpPr>
            <a:spLocks noGrp="1"/>
          </p:cNvSpPr>
          <p:nvPr>
            <p:ph type="title"/>
          </p:nvPr>
        </p:nvSpPr>
        <p:spPr/>
        <p:txBody>
          <a:bodyPr/>
          <a:lstStyle/>
          <a:p>
            <a:pPr algn="ctr"/>
            <a:r>
              <a:rPr lang="en-US" sz="4000" dirty="0"/>
              <a:t>Questions?</a:t>
            </a:r>
          </a:p>
        </p:txBody>
      </p:sp>
      <p:pic>
        <p:nvPicPr>
          <p:cNvPr id="6" name="Content Placeholder 5" descr="A picture containing chart&#10;&#10;Description automatically generated">
            <a:extLst>
              <a:ext uri="{FF2B5EF4-FFF2-40B4-BE49-F238E27FC236}">
                <a16:creationId xmlns:a16="http://schemas.microsoft.com/office/drawing/2014/main" id="{5E127296-0CEB-49E4-8F76-385A356D4344}"/>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1645920" y="2079943"/>
            <a:ext cx="5852160" cy="3901440"/>
          </a:xfrm>
        </p:spPr>
      </p:pic>
      <p:sp>
        <p:nvSpPr>
          <p:cNvPr id="4" name="Slide Number Placeholder 3">
            <a:extLst>
              <a:ext uri="{FF2B5EF4-FFF2-40B4-BE49-F238E27FC236}">
                <a16:creationId xmlns:a16="http://schemas.microsoft.com/office/drawing/2014/main" id="{11C8BFC3-8B63-4623-9758-797B2DA9A982}"/>
              </a:ext>
            </a:extLst>
          </p:cNvPr>
          <p:cNvSpPr>
            <a:spLocks noGrp="1"/>
          </p:cNvSpPr>
          <p:nvPr>
            <p:ph type="sldNum" sz="quarter" idx="10"/>
          </p:nvPr>
        </p:nvSpPr>
        <p:spPr/>
        <p:txBody>
          <a:bodyPr/>
          <a:lstStyle/>
          <a:p>
            <a:pPr>
              <a:defRPr/>
            </a:pPr>
            <a:fld id="{C32E41BC-F3C7-4440-964A-79A2B9AB8CF4}" type="slidenum">
              <a:rPr lang="en-US" smtClean="0"/>
              <a:pPr>
                <a:defRPr/>
              </a:pPr>
              <a:t>30</a:t>
            </a:fld>
            <a:endParaRPr lang="en-US"/>
          </a:p>
        </p:txBody>
      </p:sp>
    </p:spTree>
    <p:extLst>
      <p:ext uri="{BB962C8B-B14F-4D97-AF65-F5344CB8AC3E}">
        <p14:creationId xmlns:p14="http://schemas.microsoft.com/office/powerpoint/2010/main" val="1005287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15867-FC9F-4612-BBA8-011A626A1F7D}"/>
              </a:ext>
            </a:extLst>
          </p:cNvPr>
          <p:cNvSpPr>
            <a:spLocks noGrp="1"/>
          </p:cNvSpPr>
          <p:nvPr>
            <p:ph type="title"/>
          </p:nvPr>
        </p:nvSpPr>
        <p:spPr/>
        <p:txBody>
          <a:bodyPr/>
          <a:lstStyle/>
          <a:p>
            <a:r>
              <a:rPr lang="en-US" sz="4000" dirty="0"/>
              <a:t>Availability of Recording</a:t>
            </a:r>
          </a:p>
        </p:txBody>
      </p:sp>
      <p:sp>
        <p:nvSpPr>
          <p:cNvPr id="3" name="Content Placeholder 2">
            <a:extLst>
              <a:ext uri="{FF2B5EF4-FFF2-40B4-BE49-F238E27FC236}">
                <a16:creationId xmlns:a16="http://schemas.microsoft.com/office/drawing/2014/main" id="{018DF0BE-AC0E-48E2-BBE9-81CBFAE4E408}"/>
              </a:ext>
            </a:extLst>
          </p:cNvPr>
          <p:cNvSpPr>
            <a:spLocks noGrp="1"/>
          </p:cNvSpPr>
          <p:nvPr>
            <p:ph idx="1"/>
          </p:nvPr>
        </p:nvSpPr>
        <p:spPr/>
        <p:txBody>
          <a:bodyPr/>
          <a:lstStyle/>
          <a:p>
            <a:pPr marL="457200" indent="-457200"/>
            <a:r>
              <a:rPr lang="en-US" sz="2400" dirty="0"/>
              <a:t>A recording of this session and the associated handouts will be available on ORPP&amp;E’s Education and Training website approximately one-week post-webinar</a:t>
            </a:r>
          </a:p>
          <a:p>
            <a:pPr marL="457200" indent="-457200"/>
            <a:r>
              <a:rPr lang="en-US" sz="2400" dirty="0"/>
              <a:t>An archive of all ORPP&amp;E-hosted webinars can be found here:  </a:t>
            </a:r>
            <a:r>
              <a:rPr lang="en-US" sz="2400" dirty="0">
                <a:hlinkClick r:id="rId2"/>
              </a:rPr>
              <a:t>https://www.research.va.gov/programs/orppe/education/webinars/archives.cfm</a:t>
            </a:r>
            <a:endParaRPr lang="en-US" sz="2400" dirty="0"/>
          </a:p>
        </p:txBody>
      </p:sp>
    </p:spTree>
    <p:extLst>
      <p:ext uri="{BB962C8B-B14F-4D97-AF65-F5344CB8AC3E}">
        <p14:creationId xmlns:p14="http://schemas.microsoft.com/office/powerpoint/2010/main" val="224576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1FDDB-DEFA-43D4-A1C3-441731C9A99E}"/>
              </a:ext>
            </a:extLst>
          </p:cNvPr>
          <p:cNvSpPr>
            <a:spLocks noGrp="1"/>
          </p:cNvSpPr>
          <p:nvPr>
            <p:ph type="title"/>
          </p:nvPr>
        </p:nvSpPr>
        <p:spPr/>
        <p:txBody>
          <a:bodyPr/>
          <a:lstStyle/>
          <a:p>
            <a:r>
              <a:rPr lang="en-US" sz="4000" dirty="0"/>
              <a:t>Important Planned SOP Changes</a:t>
            </a:r>
          </a:p>
        </p:txBody>
      </p:sp>
      <p:sp>
        <p:nvSpPr>
          <p:cNvPr id="3" name="Content Placeholder 2">
            <a:extLst>
              <a:ext uri="{FF2B5EF4-FFF2-40B4-BE49-F238E27FC236}">
                <a16:creationId xmlns:a16="http://schemas.microsoft.com/office/drawing/2014/main" id="{95E54D92-94B2-4297-ACB2-0DDC322C1626}"/>
              </a:ext>
            </a:extLst>
          </p:cNvPr>
          <p:cNvSpPr>
            <a:spLocks noGrp="1"/>
          </p:cNvSpPr>
          <p:nvPr>
            <p:ph idx="1"/>
          </p:nvPr>
        </p:nvSpPr>
        <p:spPr/>
        <p:txBody>
          <a:bodyPr/>
          <a:lstStyle/>
          <a:p>
            <a:r>
              <a:rPr lang="en-US" dirty="0"/>
              <a:t>The CIRB SharePoint portal will be not accept new submissions after </a:t>
            </a:r>
            <a:r>
              <a:rPr lang="en-US" b="1" dirty="0">
                <a:solidFill>
                  <a:srgbClr val="FF0000"/>
                </a:solidFill>
              </a:rPr>
              <a:t>March 12</a:t>
            </a:r>
            <a:r>
              <a:rPr lang="en-US" b="1" baseline="30000" dirty="0">
                <a:solidFill>
                  <a:srgbClr val="FF0000"/>
                </a:solidFill>
              </a:rPr>
              <a:t>th</a:t>
            </a:r>
            <a:r>
              <a:rPr lang="en-US" b="1" dirty="0">
                <a:solidFill>
                  <a:srgbClr val="FF0000"/>
                </a:solidFill>
              </a:rPr>
              <a:t> at 8 PM EST</a:t>
            </a:r>
          </a:p>
          <a:p>
            <a:r>
              <a:rPr lang="en-US" dirty="0"/>
              <a:t>Study Teams must register in IRBNet before </a:t>
            </a:r>
            <a:r>
              <a:rPr lang="en-US" b="1" dirty="0">
                <a:solidFill>
                  <a:srgbClr val="FF0000"/>
                </a:solidFill>
              </a:rPr>
              <a:t>March 12</a:t>
            </a:r>
            <a:r>
              <a:rPr lang="en-US" b="1" baseline="30000" dirty="0">
                <a:solidFill>
                  <a:srgbClr val="FF0000"/>
                </a:solidFill>
              </a:rPr>
              <a:t>th</a:t>
            </a:r>
          </a:p>
          <a:p>
            <a:r>
              <a:rPr lang="en-US" b="1" u="sng" dirty="0"/>
              <a:t>All </a:t>
            </a:r>
            <a:r>
              <a:rPr lang="en-US" b="1" u="sng" dirty="0">
                <a:solidFill>
                  <a:srgbClr val="FF0000"/>
                </a:solidFill>
              </a:rPr>
              <a:t>new</a:t>
            </a:r>
            <a:r>
              <a:rPr lang="en-US" b="1" u="sng" dirty="0"/>
              <a:t> PI/SC and LSI study applications must be routed </a:t>
            </a:r>
            <a:r>
              <a:rPr lang="en-US" b="1" u="sng" dirty="0">
                <a:solidFill>
                  <a:srgbClr val="FF0000"/>
                </a:solidFill>
              </a:rPr>
              <a:t>through the local research administration</a:t>
            </a:r>
          </a:p>
          <a:p>
            <a:pPr lvl="1"/>
            <a:r>
              <a:rPr lang="en-US" dirty="0"/>
              <a:t>Researchers affiliated with sites not yet live may submit directly to CIRB</a:t>
            </a:r>
          </a:p>
          <a:p>
            <a:r>
              <a:rPr lang="en-US" b="1" u="sng" dirty="0"/>
              <a:t>All </a:t>
            </a:r>
            <a:r>
              <a:rPr lang="en-US" b="1" u="sng" dirty="0">
                <a:solidFill>
                  <a:srgbClr val="FF0000"/>
                </a:solidFill>
              </a:rPr>
              <a:t>post-approval </a:t>
            </a:r>
            <a:r>
              <a:rPr lang="en-US" b="1" u="sng" dirty="0"/>
              <a:t>actions may be submitted </a:t>
            </a:r>
            <a:r>
              <a:rPr lang="en-US" b="1" u="sng" dirty="0">
                <a:solidFill>
                  <a:srgbClr val="FF0000"/>
                </a:solidFill>
              </a:rPr>
              <a:t>directly to the CIRB</a:t>
            </a:r>
          </a:p>
          <a:p>
            <a:endParaRPr lang="en-US" b="1" dirty="0">
              <a:solidFill>
                <a:srgbClr val="FF0000"/>
              </a:solidFill>
            </a:endParaRPr>
          </a:p>
          <a:p>
            <a:endParaRPr lang="en-US" b="1"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6FF75A37-9A9A-4B5D-96FB-22CB8D98CF0D}"/>
              </a:ext>
            </a:extLst>
          </p:cNvPr>
          <p:cNvSpPr>
            <a:spLocks noGrp="1"/>
          </p:cNvSpPr>
          <p:nvPr>
            <p:ph type="sldNum" sz="quarter" idx="10"/>
          </p:nvPr>
        </p:nvSpPr>
        <p:spPr/>
        <p:txBody>
          <a:bodyPr/>
          <a:lstStyle/>
          <a:p>
            <a:pPr>
              <a:defRPr/>
            </a:pPr>
            <a:fld id="{C32E41BC-F3C7-4440-964A-79A2B9AB8CF4}" type="slidenum">
              <a:rPr lang="en-US" smtClean="0"/>
              <a:pPr>
                <a:defRPr/>
              </a:pPr>
              <a:t>4</a:t>
            </a:fld>
            <a:endParaRPr lang="en-US"/>
          </a:p>
        </p:txBody>
      </p:sp>
      <p:pic>
        <p:nvPicPr>
          <p:cNvPr id="5" name="Picture 4">
            <a:extLst>
              <a:ext uri="{FF2B5EF4-FFF2-40B4-BE49-F238E27FC236}">
                <a16:creationId xmlns:a16="http://schemas.microsoft.com/office/drawing/2014/main" id="{70F94225-39F7-473A-80CB-C0EB4BBC7A78}"/>
              </a:ext>
            </a:extLst>
          </p:cNvPr>
          <p:cNvPicPr>
            <a:picLocks noChangeAspect="1"/>
          </p:cNvPicPr>
          <p:nvPr/>
        </p:nvPicPr>
        <p:blipFill>
          <a:blip r:embed="rId3"/>
          <a:stretch>
            <a:fillRect/>
          </a:stretch>
        </p:blipFill>
        <p:spPr>
          <a:xfrm>
            <a:off x="523905" y="4378020"/>
            <a:ext cx="8096190" cy="2054530"/>
          </a:xfrm>
          <a:prstGeom prst="rect">
            <a:avLst/>
          </a:prstGeom>
        </p:spPr>
      </p:pic>
    </p:spTree>
    <p:extLst>
      <p:ext uri="{BB962C8B-B14F-4D97-AF65-F5344CB8AC3E}">
        <p14:creationId xmlns:p14="http://schemas.microsoft.com/office/powerpoint/2010/main" val="63238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8031-BD3B-454D-88A6-F2CDA032330F}"/>
              </a:ext>
            </a:extLst>
          </p:cNvPr>
          <p:cNvSpPr>
            <a:spLocks noGrp="1"/>
          </p:cNvSpPr>
          <p:nvPr>
            <p:ph type="title"/>
          </p:nvPr>
        </p:nvSpPr>
        <p:spPr/>
        <p:txBody>
          <a:bodyPr/>
          <a:lstStyle/>
          <a:p>
            <a:r>
              <a:rPr lang="en-US" sz="4000" dirty="0"/>
              <a:t>What is VAIRRS?</a:t>
            </a:r>
          </a:p>
        </p:txBody>
      </p:sp>
      <p:sp>
        <p:nvSpPr>
          <p:cNvPr id="3" name="Content Placeholder 2">
            <a:extLst>
              <a:ext uri="{FF2B5EF4-FFF2-40B4-BE49-F238E27FC236}">
                <a16:creationId xmlns:a16="http://schemas.microsoft.com/office/drawing/2014/main" id="{301D33B7-9020-462D-8E37-F808D4548513}"/>
              </a:ext>
            </a:extLst>
          </p:cNvPr>
          <p:cNvSpPr>
            <a:spLocks noGrp="1"/>
          </p:cNvSpPr>
          <p:nvPr>
            <p:ph idx="1"/>
          </p:nvPr>
        </p:nvSpPr>
        <p:spPr/>
        <p:txBody>
          <a:bodyPr/>
          <a:lstStyle/>
          <a:p>
            <a:r>
              <a:rPr lang="en-US" dirty="0"/>
              <a:t>VA Innovation Research and Review System</a:t>
            </a:r>
          </a:p>
          <a:p>
            <a:pPr lvl="1"/>
            <a:r>
              <a:rPr lang="en-US" dirty="0"/>
              <a:t>IRBNet</a:t>
            </a:r>
          </a:p>
          <a:p>
            <a:pPr lvl="1"/>
            <a:r>
              <a:rPr lang="en-US" dirty="0"/>
              <a:t>VAIRRS Website: </a:t>
            </a:r>
            <a:r>
              <a:rPr lang="en-US" dirty="0">
                <a:hlinkClick r:id="rId3"/>
              </a:rPr>
              <a:t>https://www.research.va.gov/programs/orppe/vairrs/default.cfm</a:t>
            </a:r>
            <a:endParaRPr lang="en-US" dirty="0"/>
          </a:p>
          <a:p>
            <a:pPr lvl="1"/>
            <a:r>
              <a:rPr lang="en-US" dirty="0"/>
              <a:t>VAIRRS SharePoint Portal: </a:t>
            </a:r>
            <a:r>
              <a:rPr lang="en-US" dirty="0">
                <a:hlinkClick r:id="rId4"/>
              </a:rPr>
              <a:t>https://dvagov.sharepoint.com/sites/VHAORPPE/vairrs</a:t>
            </a:r>
            <a:endParaRPr lang="en-US" dirty="0"/>
          </a:p>
          <a:p>
            <a:pPr lvl="1"/>
            <a:r>
              <a:rPr lang="en-US" dirty="0" err="1"/>
              <a:t>PowerBI</a:t>
            </a:r>
            <a:r>
              <a:rPr lang="en-US" dirty="0"/>
              <a:t> Dashboards</a:t>
            </a:r>
          </a:p>
          <a:p>
            <a:endParaRPr lang="en-US" dirty="0"/>
          </a:p>
        </p:txBody>
      </p:sp>
      <p:sp>
        <p:nvSpPr>
          <p:cNvPr id="4" name="Slide Number Placeholder 3">
            <a:extLst>
              <a:ext uri="{FF2B5EF4-FFF2-40B4-BE49-F238E27FC236}">
                <a16:creationId xmlns:a16="http://schemas.microsoft.com/office/drawing/2014/main" id="{F4AC82AE-581A-4E07-9EE5-725C036E6656}"/>
              </a:ext>
            </a:extLst>
          </p:cNvPr>
          <p:cNvSpPr>
            <a:spLocks noGrp="1"/>
          </p:cNvSpPr>
          <p:nvPr>
            <p:ph type="sldNum" sz="quarter" idx="10"/>
          </p:nvPr>
        </p:nvSpPr>
        <p:spPr/>
        <p:txBody>
          <a:bodyPr/>
          <a:lstStyle/>
          <a:p>
            <a:pPr>
              <a:defRPr/>
            </a:pPr>
            <a:fld id="{C32E41BC-F3C7-4440-964A-79A2B9AB8CF4}" type="slidenum">
              <a:rPr lang="en-US" smtClean="0"/>
              <a:pPr>
                <a:defRPr/>
              </a:pPr>
              <a:t>5</a:t>
            </a:fld>
            <a:endParaRPr lang="en-US"/>
          </a:p>
        </p:txBody>
      </p:sp>
      <p:pic>
        <p:nvPicPr>
          <p:cNvPr id="5" name="Picture 4">
            <a:extLst>
              <a:ext uri="{FF2B5EF4-FFF2-40B4-BE49-F238E27FC236}">
                <a16:creationId xmlns:a16="http://schemas.microsoft.com/office/drawing/2014/main" id="{DD6D1988-9CE0-4D23-9EA7-5CEEEF80B645}"/>
              </a:ext>
            </a:extLst>
          </p:cNvPr>
          <p:cNvPicPr>
            <a:picLocks noChangeAspect="1"/>
          </p:cNvPicPr>
          <p:nvPr/>
        </p:nvPicPr>
        <p:blipFill>
          <a:blip r:embed="rId5"/>
          <a:stretch>
            <a:fillRect/>
          </a:stretch>
        </p:blipFill>
        <p:spPr>
          <a:xfrm>
            <a:off x="599630" y="3567972"/>
            <a:ext cx="5035624" cy="1963753"/>
          </a:xfrm>
          <a:prstGeom prst="rect">
            <a:avLst/>
          </a:prstGeom>
          <a:ln>
            <a:solidFill>
              <a:srgbClr val="003399"/>
            </a:solidFill>
          </a:ln>
        </p:spPr>
      </p:pic>
      <p:pic>
        <p:nvPicPr>
          <p:cNvPr id="6" name="Picture 5">
            <a:extLst>
              <a:ext uri="{FF2B5EF4-FFF2-40B4-BE49-F238E27FC236}">
                <a16:creationId xmlns:a16="http://schemas.microsoft.com/office/drawing/2014/main" id="{866D243C-B41C-4F7F-A595-5D11D205AE9F}"/>
              </a:ext>
            </a:extLst>
          </p:cNvPr>
          <p:cNvPicPr>
            <a:picLocks noChangeAspect="1"/>
          </p:cNvPicPr>
          <p:nvPr/>
        </p:nvPicPr>
        <p:blipFill>
          <a:blip r:embed="rId6"/>
          <a:stretch>
            <a:fillRect/>
          </a:stretch>
        </p:blipFill>
        <p:spPr>
          <a:xfrm>
            <a:off x="4291467" y="4119135"/>
            <a:ext cx="4563533" cy="2304247"/>
          </a:xfrm>
          <a:prstGeom prst="rect">
            <a:avLst/>
          </a:prstGeom>
          <a:ln>
            <a:solidFill>
              <a:srgbClr val="003399"/>
            </a:solidFill>
          </a:ln>
        </p:spPr>
      </p:pic>
      <p:pic>
        <p:nvPicPr>
          <p:cNvPr id="7" name="Content Placeholder 4">
            <a:extLst>
              <a:ext uri="{FF2B5EF4-FFF2-40B4-BE49-F238E27FC236}">
                <a16:creationId xmlns:a16="http://schemas.microsoft.com/office/drawing/2014/main" id="{4F5AAFCA-342F-49F4-8B05-52FE0B040C56}"/>
              </a:ext>
            </a:extLst>
          </p:cNvPr>
          <p:cNvPicPr>
            <a:picLocks noChangeAspect="1"/>
          </p:cNvPicPr>
          <p:nvPr/>
        </p:nvPicPr>
        <p:blipFill>
          <a:blip r:embed="rId7"/>
          <a:stretch>
            <a:fillRect/>
          </a:stretch>
        </p:blipFill>
        <p:spPr bwMode="auto">
          <a:xfrm>
            <a:off x="887120" y="4879785"/>
            <a:ext cx="3099803" cy="1626601"/>
          </a:xfrm>
          <a:prstGeom prst="rect">
            <a:avLst/>
          </a:prstGeom>
          <a:noFill/>
          <a:ln w="9525">
            <a:solidFill>
              <a:srgbClr val="003399"/>
            </a:solidFill>
            <a:miter lim="800000"/>
            <a:headEnd/>
            <a:tailEnd/>
          </a:ln>
        </p:spPr>
      </p:pic>
    </p:spTree>
    <p:extLst>
      <p:ext uri="{BB962C8B-B14F-4D97-AF65-F5344CB8AC3E}">
        <p14:creationId xmlns:p14="http://schemas.microsoft.com/office/powerpoint/2010/main" val="116251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5755-E4CF-42B3-88FC-649BF00556DF}"/>
              </a:ext>
            </a:extLst>
          </p:cNvPr>
          <p:cNvSpPr>
            <a:spLocks noGrp="1"/>
          </p:cNvSpPr>
          <p:nvPr>
            <p:ph type="title"/>
          </p:nvPr>
        </p:nvSpPr>
        <p:spPr/>
        <p:txBody>
          <a:bodyPr/>
          <a:lstStyle/>
          <a:p>
            <a:r>
              <a:rPr lang="en-US" sz="4000" dirty="0"/>
              <a:t>Accessing IRBNet</a:t>
            </a:r>
          </a:p>
        </p:txBody>
      </p:sp>
      <p:sp>
        <p:nvSpPr>
          <p:cNvPr id="3" name="Content Placeholder 2">
            <a:extLst>
              <a:ext uri="{FF2B5EF4-FFF2-40B4-BE49-F238E27FC236}">
                <a16:creationId xmlns:a16="http://schemas.microsoft.com/office/drawing/2014/main" id="{2A310585-FC49-41F8-B94C-E7B8760A0F39}"/>
              </a:ext>
            </a:extLst>
          </p:cNvPr>
          <p:cNvSpPr>
            <a:spLocks noGrp="1"/>
          </p:cNvSpPr>
          <p:nvPr>
            <p:ph idx="1"/>
          </p:nvPr>
        </p:nvSpPr>
        <p:spPr>
          <a:xfrm>
            <a:off x="457200" y="1935650"/>
            <a:ext cx="2855343" cy="4190513"/>
          </a:xfrm>
        </p:spPr>
        <p:txBody>
          <a:bodyPr/>
          <a:lstStyle/>
          <a:p>
            <a:r>
              <a:rPr lang="en-US" sz="2000" dirty="0"/>
              <a:t>Website address: </a:t>
            </a:r>
            <a:r>
              <a:rPr lang="en-US" sz="2000" u="sng" dirty="0"/>
              <a:t>gov.irbnet.org</a:t>
            </a:r>
          </a:p>
          <a:p>
            <a:pPr lvl="1"/>
            <a:r>
              <a:rPr lang="en-US" sz="1800" dirty="0"/>
              <a:t>PIV Login</a:t>
            </a:r>
          </a:p>
          <a:p>
            <a:pPr lvl="1"/>
            <a:r>
              <a:rPr lang="en-US" sz="1800" dirty="0"/>
              <a:t>Accessible from outside the VA network</a:t>
            </a:r>
          </a:p>
          <a:p>
            <a:pPr marL="0" indent="0">
              <a:buNone/>
            </a:pPr>
            <a:endParaRPr lang="en-US" dirty="0"/>
          </a:p>
        </p:txBody>
      </p:sp>
      <p:sp>
        <p:nvSpPr>
          <p:cNvPr id="4" name="Slide Number Placeholder 3">
            <a:extLst>
              <a:ext uri="{FF2B5EF4-FFF2-40B4-BE49-F238E27FC236}">
                <a16:creationId xmlns:a16="http://schemas.microsoft.com/office/drawing/2014/main" id="{C6A08F1A-CC91-418F-A235-EF1411631774}"/>
              </a:ext>
            </a:extLst>
          </p:cNvPr>
          <p:cNvSpPr>
            <a:spLocks noGrp="1"/>
          </p:cNvSpPr>
          <p:nvPr>
            <p:ph type="sldNum" sz="quarter" idx="10"/>
          </p:nvPr>
        </p:nvSpPr>
        <p:spPr/>
        <p:txBody>
          <a:bodyPr/>
          <a:lstStyle/>
          <a:p>
            <a:pPr>
              <a:defRPr/>
            </a:pPr>
            <a:fld id="{C32E41BC-F3C7-4440-964A-79A2B9AB8CF4}" type="slidenum">
              <a:rPr lang="en-US" smtClean="0"/>
              <a:pPr>
                <a:defRPr/>
              </a:pPr>
              <a:t>6</a:t>
            </a:fld>
            <a:endParaRPr lang="en-US"/>
          </a:p>
        </p:txBody>
      </p:sp>
      <p:pic>
        <p:nvPicPr>
          <p:cNvPr id="5" name="Picture 4">
            <a:extLst>
              <a:ext uri="{FF2B5EF4-FFF2-40B4-BE49-F238E27FC236}">
                <a16:creationId xmlns:a16="http://schemas.microsoft.com/office/drawing/2014/main" id="{2B31E303-09B4-4133-ACDC-80B930627714}"/>
              </a:ext>
            </a:extLst>
          </p:cNvPr>
          <p:cNvPicPr>
            <a:picLocks noChangeAspect="1"/>
          </p:cNvPicPr>
          <p:nvPr/>
        </p:nvPicPr>
        <p:blipFill>
          <a:blip r:embed="rId3">
            <a:alphaModFix amt="75000"/>
          </a:blip>
          <a:stretch>
            <a:fillRect/>
          </a:stretch>
        </p:blipFill>
        <p:spPr>
          <a:xfrm>
            <a:off x="3157268" y="1795517"/>
            <a:ext cx="5693434" cy="4451417"/>
          </a:xfrm>
          <a:prstGeom prst="rect">
            <a:avLst/>
          </a:prstGeom>
          <a:ln>
            <a:solidFill>
              <a:srgbClr val="000099"/>
            </a:solidFill>
          </a:ln>
        </p:spPr>
      </p:pic>
    </p:spTree>
    <p:extLst>
      <p:ext uri="{BB962C8B-B14F-4D97-AF65-F5344CB8AC3E}">
        <p14:creationId xmlns:p14="http://schemas.microsoft.com/office/powerpoint/2010/main" val="271581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45755-E4CF-42B3-88FC-649BF00556DF}"/>
              </a:ext>
            </a:extLst>
          </p:cNvPr>
          <p:cNvSpPr>
            <a:spLocks noGrp="1"/>
          </p:cNvSpPr>
          <p:nvPr>
            <p:ph type="title"/>
          </p:nvPr>
        </p:nvSpPr>
        <p:spPr/>
        <p:txBody>
          <a:bodyPr/>
          <a:lstStyle/>
          <a:p>
            <a:r>
              <a:rPr lang="en-US" sz="4000" dirty="0"/>
              <a:t>Enrolling in IRBNet</a:t>
            </a:r>
          </a:p>
        </p:txBody>
      </p:sp>
      <p:sp>
        <p:nvSpPr>
          <p:cNvPr id="3" name="Content Placeholder 2">
            <a:extLst>
              <a:ext uri="{FF2B5EF4-FFF2-40B4-BE49-F238E27FC236}">
                <a16:creationId xmlns:a16="http://schemas.microsoft.com/office/drawing/2014/main" id="{2A310585-FC49-41F8-B94C-E7B8760A0F39}"/>
              </a:ext>
            </a:extLst>
          </p:cNvPr>
          <p:cNvSpPr>
            <a:spLocks noGrp="1"/>
          </p:cNvSpPr>
          <p:nvPr>
            <p:ph idx="1"/>
          </p:nvPr>
        </p:nvSpPr>
        <p:spPr>
          <a:xfrm>
            <a:off x="457200" y="1935650"/>
            <a:ext cx="2855343" cy="4190513"/>
          </a:xfrm>
        </p:spPr>
        <p:txBody>
          <a:bodyPr/>
          <a:lstStyle/>
          <a:p>
            <a:r>
              <a:rPr lang="en-US" sz="2000" dirty="0"/>
              <a:t>All VA facilities are listed in affiliation section</a:t>
            </a:r>
          </a:p>
          <a:p>
            <a:endParaRPr lang="en-US" dirty="0"/>
          </a:p>
        </p:txBody>
      </p:sp>
      <p:sp>
        <p:nvSpPr>
          <p:cNvPr id="4" name="Slide Number Placeholder 3">
            <a:extLst>
              <a:ext uri="{FF2B5EF4-FFF2-40B4-BE49-F238E27FC236}">
                <a16:creationId xmlns:a16="http://schemas.microsoft.com/office/drawing/2014/main" id="{C6A08F1A-CC91-418F-A235-EF1411631774}"/>
              </a:ext>
            </a:extLst>
          </p:cNvPr>
          <p:cNvSpPr>
            <a:spLocks noGrp="1"/>
          </p:cNvSpPr>
          <p:nvPr>
            <p:ph type="sldNum" sz="quarter" idx="10"/>
          </p:nvPr>
        </p:nvSpPr>
        <p:spPr/>
        <p:txBody>
          <a:bodyPr/>
          <a:lstStyle/>
          <a:p>
            <a:pPr>
              <a:defRPr/>
            </a:pPr>
            <a:fld id="{C32E41BC-F3C7-4440-964A-79A2B9AB8CF4}" type="slidenum">
              <a:rPr lang="en-US" smtClean="0"/>
              <a:pPr>
                <a:defRPr/>
              </a:pPr>
              <a:t>7</a:t>
            </a:fld>
            <a:endParaRPr lang="en-US"/>
          </a:p>
        </p:txBody>
      </p:sp>
      <p:pic>
        <p:nvPicPr>
          <p:cNvPr id="5" name="Picture 4">
            <a:extLst>
              <a:ext uri="{FF2B5EF4-FFF2-40B4-BE49-F238E27FC236}">
                <a16:creationId xmlns:a16="http://schemas.microsoft.com/office/drawing/2014/main" id="{2B31E303-09B4-4133-ACDC-80B930627714}"/>
              </a:ext>
            </a:extLst>
          </p:cNvPr>
          <p:cNvPicPr>
            <a:picLocks noChangeAspect="1"/>
          </p:cNvPicPr>
          <p:nvPr/>
        </p:nvPicPr>
        <p:blipFill>
          <a:blip r:embed="rId3">
            <a:alphaModFix amt="75000"/>
          </a:blip>
          <a:stretch>
            <a:fillRect/>
          </a:stretch>
        </p:blipFill>
        <p:spPr>
          <a:xfrm>
            <a:off x="457199" y="3044646"/>
            <a:ext cx="3673914" cy="2872453"/>
          </a:xfrm>
          <a:prstGeom prst="rect">
            <a:avLst/>
          </a:prstGeom>
          <a:ln>
            <a:solidFill>
              <a:srgbClr val="000099"/>
            </a:solidFill>
          </a:ln>
        </p:spPr>
      </p:pic>
      <p:sp>
        <p:nvSpPr>
          <p:cNvPr id="6" name="Freeform: Shape 5">
            <a:extLst>
              <a:ext uri="{FF2B5EF4-FFF2-40B4-BE49-F238E27FC236}">
                <a16:creationId xmlns:a16="http://schemas.microsoft.com/office/drawing/2014/main" id="{DEDB1873-9B4C-4599-91A0-B4C30E017EF7}"/>
              </a:ext>
            </a:extLst>
          </p:cNvPr>
          <p:cNvSpPr/>
          <p:nvPr/>
        </p:nvSpPr>
        <p:spPr>
          <a:xfrm>
            <a:off x="2000662" y="3711559"/>
            <a:ext cx="790663" cy="638694"/>
          </a:xfrm>
          <a:custGeom>
            <a:avLst/>
            <a:gdLst>
              <a:gd name="connsiteX0" fmla="*/ 871870 w 1068249"/>
              <a:gd name="connsiteY0" fmla="*/ 107067 h 638694"/>
              <a:gd name="connsiteX1" fmla="*/ 361507 w 1068249"/>
              <a:gd name="connsiteY1" fmla="*/ 128332 h 638694"/>
              <a:gd name="connsiteX2" fmla="*/ 21265 w 1068249"/>
              <a:gd name="connsiteY2" fmla="*/ 170862 h 638694"/>
              <a:gd name="connsiteX3" fmla="*/ 0 w 1068249"/>
              <a:gd name="connsiteY3" fmla="*/ 234657 h 638694"/>
              <a:gd name="connsiteX4" fmla="*/ 63795 w 1068249"/>
              <a:gd name="connsiteY4" fmla="*/ 426043 h 638694"/>
              <a:gd name="connsiteX5" fmla="*/ 127591 w 1068249"/>
              <a:gd name="connsiteY5" fmla="*/ 468574 h 638694"/>
              <a:gd name="connsiteX6" fmla="*/ 191386 w 1068249"/>
              <a:gd name="connsiteY6" fmla="*/ 489839 h 638694"/>
              <a:gd name="connsiteX7" fmla="*/ 255182 w 1068249"/>
              <a:gd name="connsiteY7" fmla="*/ 532369 h 638694"/>
              <a:gd name="connsiteX8" fmla="*/ 318977 w 1068249"/>
              <a:gd name="connsiteY8" fmla="*/ 553634 h 638694"/>
              <a:gd name="connsiteX9" fmla="*/ 382772 w 1068249"/>
              <a:gd name="connsiteY9" fmla="*/ 596164 h 638694"/>
              <a:gd name="connsiteX10" fmla="*/ 531628 w 1068249"/>
              <a:gd name="connsiteY10" fmla="*/ 638694 h 638694"/>
              <a:gd name="connsiteX11" fmla="*/ 914400 w 1068249"/>
              <a:gd name="connsiteY11" fmla="*/ 617429 h 638694"/>
              <a:gd name="connsiteX12" fmla="*/ 978195 w 1068249"/>
              <a:gd name="connsiteY12" fmla="*/ 596164 h 638694"/>
              <a:gd name="connsiteX13" fmla="*/ 1020726 w 1068249"/>
              <a:gd name="connsiteY13" fmla="*/ 553634 h 638694"/>
              <a:gd name="connsiteX14" fmla="*/ 1041991 w 1068249"/>
              <a:gd name="connsiteY14" fmla="*/ 234657 h 638694"/>
              <a:gd name="connsiteX15" fmla="*/ 999461 w 1068249"/>
              <a:gd name="connsiteY15" fmla="*/ 170862 h 638694"/>
              <a:gd name="connsiteX16" fmla="*/ 935665 w 1068249"/>
              <a:gd name="connsiteY16" fmla="*/ 149597 h 638694"/>
              <a:gd name="connsiteX17" fmla="*/ 871870 w 1068249"/>
              <a:gd name="connsiteY17" fmla="*/ 107067 h 638694"/>
              <a:gd name="connsiteX18" fmla="*/ 765544 w 1068249"/>
              <a:gd name="connsiteY18" fmla="*/ 22006 h 638694"/>
              <a:gd name="connsiteX19" fmla="*/ 595423 w 1068249"/>
              <a:gd name="connsiteY19" fmla="*/ 741 h 63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8249" h="638694">
                <a:moveTo>
                  <a:pt x="871870" y="107067"/>
                </a:moveTo>
                <a:lnTo>
                  <a:pt x="361507" y="128332"/>
                </a:lnTo>
                <a:cubicBezTo>
                  <a:pt x="87179" y="143160"/>
                  <a:pt x="166805" y="122349"/>
                  <a:pt x="21265" y="170862"/>
                </a:cubicBezTo>
                <a:cubicBezTo>
                  <a:pt x="14177" y="192127"/>
                  <a:pt x="0" y="212242"/>
                  <a:pt x="0" y="234657"/>
                </a:cubicBezTo>
                <a:cubicBezTo>
                  <a:pt x="0" y="305941"/>
                  <a:pt x="12443" y="374691"/>
                  <a:pt x="63795" y="426043"/>
                </a:cubicBezTo>
                <a:cubicBezTo>
                  <a:pt x="81867" y="444115"/>
                  <a:pt x="104731" y="457144"/>
                  <a:pt x="127591" y="468574"/>
                </a:cubicBezTo>
                <a:cubicBezTo>
                  <a:pt x="147640" y="478598"/>
                  <a:pt x="171337" y="479815"/>
                  <a:pt x="191386" y="489839"/>
                </a:cubicBezTo>
                <a:cubicBezTo>
                  <a:pt x="214245" y="501269"/>
                  <a:pt x="232323" y="520939"/>
                  <a:pt x="255182" y="532369"/>
                </a:cubicBezTo>
                <a:cubicBezTo>
                  <a:pt x="275231" y="542393"/>
                  <a:pt x="298928" y="543610"/>
                  <a:pt x="318977" y="553634"/>
                </a:cubicBezTo>
                <a:cubicBezTo>
                  <a:pt x="341836" y="565064"/>
                  <a:pt x="359913" y="584734"/>
                  <a:pt x="382772" y="596164"/>
                </a:cubicBezTo>
                <a:cubicBezTo>
                  <a:pt x="413278" y="611417"/>
                  <a:pt x="504376" y="631881"/>
                  <a:pt x="531628" y="638694"/>
                </a:cubicBezTo>
                <a:cubicBezTo>
                  <a:pt x="659219" y="631606"/>
                  <a:pt x="787188" y="629544"/>
                  <a:pt x="914400" y="617429"/>
                </a:cubicBezTo>
                <a:cubicBezTo>
                  <a:pt x="936714" y="615304"/>
                  <a:pt x="958974" y="607696"/>
                  <a:pt x="978195" y="596164"/>
                </a:cubicBezTo>
                <a:cubicBezTo>
                  <a:pt x="995387" y="585849"/>
                  <a:pt x="1006549" y="567811"/>
                  <a:pt x="1020726" y="553634"/>
                </a:cubicBezTo>
                <a:cubicBezTo>
                  <a:pt x="1070475" y="404385"/>
                  <a:pt x="1086932" y="414423"/>
                  <a:pt x="1041991" y="234657"/>
                </a:cubicBezTo>
                <a:cubicBezTo>
                  <a:pt x="1035792" y="209863"/>
                  <a:pt x="1019418" y="186827"/>
                  <a:pt x="999461" y="170862"/>
                </a:cubicBezTo>
                <a:cubicBezTo>
                  <a:pt x="981957" y="156859"/>
                  <a:pt x="956930" y="156685"/>
                  <a:pt x="935665" y="149597"/>
                </a:cubicBezTo>
                <a:cubicBezTo>
                  <a:pt x="914400" y="135420"/>
                  <a:pt x="891827" y="123033"/>
                  <a:pt x="871870" y="107067"/>
                </a:cubicBezTo>
                <a:cubicBezTo>
                  <a:pt x="819102" y="64852"/>
                  <a:pt x="836036" y="52217"/>
                  <a:pt x="765544" y="22006"/>
                </a:cubicBezTo>
                <a:cubicBezTo>
                  <a:pt x="699879" y="-6136"/>
                  <a:pt x="664207" y="741"/>
                  <a:pt x="595423" y="741"/>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C038A54-A77D-4E93-A326-F5537A7ECF8B}"/>
              </a:ext>
            </a:extLst>
          </p:cNvPr>
          <p:cNvPicPr>
            <a:picLocks noChangeAspect="1"/>
          </p:cNvPicPr>
          <p:nvPr/>
        </p:nvPicPr>
        <p:blipFill>
          <a:blip r:embed="rId4"/>
          <a:stretch>
            <a:fillRect/>
          </a:stretch>
        </p:blipFill>
        <p:spPr>
          <a:xfrm>
            <a:off x="3850949" y="1697622"/>
            <a:ext cx="5078723" cy="3351546"/>
          </a:xfrm>
          <a:prstGeom prst="rect">
            <a:avLst/>
          </a:prstGeom>
          <a:ln>
            <a:solidFill>
              <a:srgbClr val="003399"/>
            </a:solidFill>
          </a:ln>
        </p:spPr>
      </p:pic>
      <p:sp>
        <p:nvSpPr>
          <p:cNvPr id="9" name="Arrow: Right 8">
            <a:extLst>
              <a:ext uri="{FF2B5EF4-FFF2-40B4-BE49-F238E27FC236}">
                <a16:creationId xmlns:a16="http://schemas.microsoft.com/office/drawing/2014/main" id="{8CB271A2-181A-45BC-BCBC-0980DCDEC1E8}"/>
              </a:ext>
            </a:extLst>
          </p:cNvPr>
          <p:cNvSpPr/>
          <p:nvPr/>
        </p:nvSpPr>
        <p:spPr>
          <a:xfrm rot="1126246">
            <a:off x="2871371" y="2746195"/>
            <a:ext cx="1612233" cy="1955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9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4D80D-13ED-4CEF-BE20-0562338D5955}"/>
              </a:ext>
            </a:extLst>
          </p:cNvPr>
          <p:cNvSpPr>
            <a:spLocks noGrp="1"/>
          </p:cNvSpPr>
          <p:nvPr>
            <p:ph type="title"/>
          </p:nvPr>
        </p:nvSpPr>
        <p:spPr/>
        <p:txBody>
          <a:bodyPr/>
          <a:lstStyle/>
          <a:p>
            <a:r>
              <a:rPr lang="en-US" sz="4000" dirty="0"/>
              <a:t>User Profile</a:t>
            </a:r>
          </a:p>
        </p:txBody>
      </p:sp>
      <p:pic>
        <p:nvPicPr>
          <p:cNvPr id="5" name="Content Placeholder 4">
            <a:extLst>
              <a:ext uri="{FF2B5EF4-FFF2-40B4-BE49-F238E27FC236}">
                <a16:creationId xmlns:a16="http://schemas.microsoft.com/office/drawing/2014/main" id="{CEF14070-58B1-4D4C-BDB8-788664462F32}"/>
              </a:ext>
            </a:extLst>
          </p:cNvPr>
          <p:cNvPicPr>
            <a:picLocks noGrp="1" noChangeAspect="1"/>
          </p:cNvPicPr>
          <p:nvPr>
            <p:ph idx="1"/>
          </p:nvPr>
        </p:nvPicPr>
        <p:blipFill>
          <a:blip r:embed="rId3"/>
          <a:stretch>
            <a:fillRect/>
          </a:stretch>
        </p:blipFill>
        <p:spPr>
          <a:xfrm>
            <a:off x="453390" y="1935163"/>
            <a:ext cx="4387112" cy="4191000"/>
          </a:xfrm>
          <a:prstGeom prst="rect">
            <a:avLst/>
          </a:prstGeom>
          <a:ln>
            <a:solidFill>
              <a:srgbClr val="003399"/>
            </a:solidFill>
          </a:ln>
        </p:spPr>
      </p:pic>
      <p:sp>
        <p:nvSpPr>
          <p:cNvPr id="4" name="Slide Number Placeholder 3">
            <a:extLst>
              <a:ext uri="{FF2B5EF4-FFF2-40B4-BE49-F238E27FC236}">
                <a16:creationId xmlns:a16="http://schemas.microsoft.com/office/drawing/2014/main" id="{5920D815-F181-4B59-9833-0146B421DA1C}"/>
              </a:ext>
            </a:extLst>
          </p:cNvPr>
          <p:cNvSpPr>
            <a:spLocks noGrp="1"/>
          </p:cNvSpPr>
          <p:nvPr>
            <p:ph type="sldNum" sz="quarter" idx="10"/>
          </p:nvPr>
        </p:nvSpPr>
        <p:spPr/>
        <p:txBody>
          <a:bodyPr/>
          <a:lstStyle/>
          <a:p>
            <a:pPr>
              <a:defRPr/>
            </a:pPr>
            <a:fld id="{C32E41BC-F3C7-4440-964A-79A2B9AB8CF4}" type="slidenum">
              <a:rPr lang="en-US" smtClean="0"/>
              <a:pPr>
                <a:defRPr/>
              </a:pPr>
              <a:t>8</a:t>
            </a:fld>
            <a:endParaRPr lang="en-US"/>
          </a:p>
        </p:txBody>
      </p:sp>
      <p:pic>
        <p:nvPicPr>
          <p:cNvPr id="6" name="Picture 5">
            <a:extLst>
              <a:ext uri="{FF2B5EF4-FFF2-40B4-BE49-F238E27FC236}">
                <a16:creationId xmlns:a16="http://schemas.microsoft.com/office/drawing/2014/main" id="{A861FD19-73F2-4FDB-92A7-9637C4038F5A}"/>
              </a:ext>
            </a:extLst>
          </p:cNvPr>
          <p:cNvPicPr>
            <a:picLocks noChangeAspect="1"/>
          </p:cNvPicPr>
          <p:nvPr/>
        </p:nvPicPr>
        <p:blipFill>
          <a:blip r:embed="rId4"/>
          <a:stretch>
            <a:fillRect/>
          </a:stretch>
        </p:blipFill>
        <p:spPr>
          <a:xfrm>
            <a:off x="5094934" y="3082131"/>
            <a:ext cx="3591866" cy="1897063"/>
          </a:xfrm>
          <a:prstGeom prst="rect">
            <a:avLst/>
          </a:prstGeom>
          <a:ln>
            <a:solidFill>
              <a:srgbClr val="003399"/>
            </a:solidFill>
          </a:ln>
        </p:spPr>
      </p:pic>
      <p:pic>
        <p:nvPicPr>
          <p:cNvPr id="7" name="Picture 6">
            <a:extLst>
              <a:ext uri="{FF2B5EF4-FFF2-40B4-BE49-F238E27FC236}">
                <a16:creationId xmlns:a16="http://schemas.microsoft.com/office/drawing/2014/main" id="{50018004-A8FE-43D1-B681-96E8F26FCB36}"/>
              </a:ext>
            </a:extLst>
          </p:cNvPr>
          <p:cNvPicPr>
            <a:picLocks noChangeAspect="1"/>
          </p:cNvPicPr>
          <p:nvPr/>
        </p:nvPicPr>
        <p:blipFill>
          <a:blip r:embed="rId5"/>
          <a:stretch>
            <a:fillRect/>
          </a:stretch>
        </p:blipFill>
        <p:spPr>
          <a:xfrm rot="7802334">
            <a:off x="3260302" y="2260779"/>
            <a:ext cx="2286340" cy="1007683"/>
          </a:xfrm>
          <a:prstGeom prst="rect">
            <a:avLst/>
          </a:prstGeom>
        </p:spPr>
      </p:pic>
      <p:sp>
        <p:nvSpPr>
          <p:cNvPr id="9" name="TextBox 8">
            <a:extLst>
              <a:ext uri="{FF2B5EF4-FFF2-40B4-BE49-F238E27FC236}">
                <a16:creationId xmlns:a16="http://schemas.microsoft.com/office/drawing/2014/main" id="{ACA82F35-EDBF-4C1E-90A6-C364EAB06926}"/>
              </a:ext>
            </a:extLst>
          </p:cNvPr>
          <p:cNvSpPr txBox="1"/>
          <p:nvPr/>
        </p:nvSpPr>
        <p:spPr>
          <a:xfrm>
            <a:off x="5524627" y="1978434"/>
            <a:ext cx="2589876" cy="369332"/>
          </a:xfrm>
          <a:prstGeom prst="rect">
            <a:avLst/>
          </a:prstGeom>
          <a:noFill/>
        </p:spPr>
        <p:txBody>
          <a:bodyPr wrap="none" rtlCol="0">
            <a:spAutoFit/>
          </a:bodyPr>
          <a:lstStyle/>
          <a:p>
            <a:r>
              <a:rPr lang="en-US" dirty="0">
                <a:latin typeface="+mn-lt"/>
              </a:rPr>
              <a:t>Add additional affiliations</a:t>
            </a:r>
          </a:p>
        </p:txBody>
      </p:sp>
      <p:sp>
        <p:nvSpPr>
          <p:cNvPr id="10" name="TextBox 9">
            <a:extLst>
              <a:ext uri="{FF2B5EF4-FFF2-40B4-BE49-F238E27FC236}">
                <a16:creationId xmlns:a16="http://schemas.microsoft.com/office/drawing/2014/main" id="{A384EFEE-043F-4920-8636-8EF0D90A0C03}"/>
              </a:ext>
            </a:extLst>
          </p:cNvPr>
          <p:cNvSpPr txBox="1"/>
          <p:nvPr/>
        </p:nvSpPr>
        <p:spPr>
          <a:xfrm>
            <a:off x="5618820" y="5310682"/>
            <a:ext cx="2406300" cy="923330"/>
          </a:xfrm>
          <a:prstGeom prst="rect">
            <a:avLst/>
          </a:prstGeom>
          <a:noFill/>
        </p:spPr>
        <p:txBody>
          <a:bodyPr wrap="none" rtlCol="0">
            <a:spAutoFit/>
          </a:bodyPr>
          <a:lstStyle/>
          <a:p>
            <a:r>
              <a:rPr lang="en-US" dirty="0">
                <a:latin typeface="+mn-lt"/>
              </a:rPr>
              <a:t>VAIRRS SharePoint – </a:t>
            </a:r>
          </a:p>
          <a:p>
            <a:r>
              <a:rPr lang="en-US" dirty="0">
                <a:latin typeface="+mn-lt"/>
              </a:rPr>
              <a:t>Training and Credential </a:t>
            </a:r>
          </a:p>
          <a:p>
            <a:r>
              <a:rPr lang="en-US" dirty="0">
                <a:latin typeface="+mn-lt"/>
              </a:rPr>
              <a:t>Training Energizer</a:t>
            </a:r>
          </a:p>
        </p:txBody>
      </p:sp>
      <p:sp>
        <p:nvSpPr>
          <p:cNvPr id="11" name="Arrow: Up 10">
            <a:extLst>
              <a:ext uri="{FF2B5EF4-FFF2-40B4-BE49-F238E27FC236}">
                <a16:creationId xmlns:a16="http://schemas.microsoft.com/office/drawing/2014/main" id="{72BC8A94-54B8-413C-A7F4-E6D5C0FDF073}"/>
              </a:ext>
            </a:extLst>
          </p:cNvPr>
          <p:cNvSpPr/>
          <p:nvPr/>
        </p:nvSpPr>
        <p:spPr>
          <a:xfrm>
            <a:off x="6646460" y="4694830"/>
            <a:ext cx="191068" cy="61585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2929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B7E9C-AEC3-433A-9AA5-536CD4774739}"/>
              </a:ext>
            </a:extLst>
          </p:cNvPr>
          <p:cNvSpPr>
            <a:spLocks noGrp="1"/>
          </p:cNvSpPr>
          <p:nvPr>
            <p:ph type="title"/>
          </p:nvPr>
        </p:nvSpPr>
        <p:spPr/>
        <p:txBody>
          <a:bodyPr/>
          <a:lstStyle/>
          <a:p>
            <a:r>
              <a:rPr lang="en-US" sz="4000" dirty="0"/>
              <a:t>My Projects - Tags</a:t>
            </a:r>
          </a:p>
        </p:txBody>
      </p:sp>
      <p:sp>
        <p:nvSpPr>
          <p:cNvPr id="4" name="Slide Number Placeholder 3">
            <a:extLst>
              <a:ext uri="{FF2B5EF4-FFF2-40B4-BE49-F238E27FC236}">
                <a16:creationId xmlns:a16="http://schemas.microsoft.com/office/drawing/2014/main" id="{4D474F99-197A-4FB0-9CB5-B46096E1EFB2}"/>
              </a:ext>
            </a:extLst>
          </p:cNvPr>
          <p:cNvSpPr>
            <a:spLocks noGrp="1"/>
          </p:cNvSpPr>
          <p:nvPr>
            <p:ph type="sldNum" sz="quarter" idx="10"/>
          </p:nvPr>
        </p:nvSpPr>
        <p:spPr/>
        <p:txBody>
          <a:bodyPr/>
          <a:lstStyle/>
          <a:p>
            <a:pPr>
              <a:defRPr/>
            </a:pPr>
            <a:fld id="{C32E41BC-F3C7-4440-964A-79A2B9AB8CF4}" type="slidenum">
              <a:rPr lang="en-US" smtClean="0"/>
              <a:pPr>
                <a:defRPr/>
              </a:pPr>
              <a:t>9</a:t>
            </a:fld>
            <a:endParaRPr lang="en-US"/>
          </a:p>
        </p:txBody>
      </p:sp>
      <p:sp>
        <p:nvSpPr>
          <p:cNvPr id="6" name="TextBox 5">
            <a:extLst>
              <a:ext uri="{FF2B5EF4-FFF2-40B4-BE49-F238E27FC236}">
                <a16:creationId xmlns:a16="http://schemas.microsoft.com/office/drawing/2014/main" id="{2BF914F9-141E-47B6-AB16-5A0D03FDC03C}"/>
              </a:ext>
            </a:extLst>
          </p:cNvPr>
          <p:cNvSpPr txBox="1"/>
          <p:nvPr/>
        </p:nvSpPr>
        <p:spPr>
          <a:xfrm>
            <a:off x="242423" y="3454738"/>
            <a:ext cx="2114826" cy="1015663"/>
          </a:xfrm>
          <a:prstGeom prst="rect">
            <a:avLst/>
          </a:prstGeom>
          <a:noFill/>
        </p:spPr>
        <p:txBody>
          <a:bodyPr wrap="square" rtlCol="0">
            <a:spAutoFit/>
          </a:bodyPr>
          <a:lstStyle/>
          <a:p>
            <a:r>
              <a:rPr lang="en-US" sz="2000" dirty="0">
                <a:latin typeface="+mn-lt"/>
              </a:rPr>
              <a:t>Use Tags to organize your workspace</a:t>
            </a:r>
          </a:p>
        </p:txBody>
      </p:sp>
      <p:pic>
        <p:nvPicPr>
          <p:cNvPr id="9" name="Picture 8">
            <a:extLst>
              <a:ext uri="{FF2B5EF4-FFF2-40B4-BE49-F238E27FC236}">
                <a16:creationId xmlns:a16="http://schemas.microsoft.com/office/drawing/2014/main" id="{B3DC4FE0-F55D-47FB-B89E-14299E6FA6A4}"/>
              </a:ext>
            </a:extLst>
          </p:cNvPr>
          <p:cNvPicPr>
            <a:picLocks noChangeAspect="1"/>
          </p:cNvPicPr>
          <p:nvPr/>
        </p:nvPicPr>
        <p:blipFill>
          <a:blip r:embed="rId3"/>
          <a:stretch>
            <a:fillRect/>
          </a:stretch>
        </p:blipFill>
        <p:spPr>
          <a:xfrm>
            <a:off x="2212871" y="2223633"/>
            <a:ext cx="6616010" cy="3477875"/>
          </a:xfrm>
          <a:prstGeom prst="rect">
            <a:avLst/>
          </a:prstGeom>
          <a:ln>
            <a:solidFill>
              <a:srgbClr val="003399"/>
            </a:solidFill>
          </a:ln>
        </p:spPr>
      </p:pic>
      <p:sp>
        <p:nvSpPr>
          <p:cNvPr id="14" name="Arrow: Right 13">
            <a:extLst>
              <a:ext uri="{FF2B5EF4-FFF2-40B4-BE49-F238E27FC236}">
                <a16:creationId xmlns:a16="http://schemas.microsoft.com/office/drawing/2014/main" id="{06BD6221-B689-4821-9BE4-1CAAB2BF1BFF}"/>
              </a:ext>
            </a:extLst>
          </p:cNvPr>
          <p:cNvSpPr/>
          <p:nvPr/>
        </p:nvSpPr>
        <p:spPr>
          <a:xfrm rot="613701">
            <a:off x="1864015" y="3857727"/>
            <a:ext cx="2518514" cy="3921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360281"/>
      </p:ext>
    </p:extLst>
  </p:cSld>
  <p:clrMapOvr>
    <a:masterClrMapping/>
  </p:clrMapOvr>
</p:sld>
</file>

<file path=ppt/theme/theme1.xml><?xml version="1.0" encoding="utf-8"?>
<a:theme xmlns:a="http://schemas.openxmlformats.org/drawingml/2006/main" name="PPT_VHA_Template">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19DC370A04394CAAC96DED1DC9A007" ma:contentTypeVersion="4" ma:contentTypeDescription="Create a new document." ma:contentTypeScope="" ma:versionID="1befb5abd17874ef09bf29db2b3ec641">
  <xsd:schema xmlns:xsd="http://www.w3.org/2001/XMLSchema" xmlns:xs="http://www.w3.org/2001/XMLSchema" xmlns:p="http://schemas.microsoft.com/office/2006/metadata/properties" xmlns:ns2="b3b97a4c-43ac-46e7-9970-904f1e1efc09" xmlns:ns3="77dce447-0566-47ff-8c07-c9b85fda5322" targetNamespace="http://schemas.microsoft.com/office/2006/metadata/properties" ma:root="true" ma:fieldsID="d57f6633b719708e17bdbdc45c6e5af2" ns2:_="" ns3:_="">
    <xsd:import namespace="b3b97a4c-43ac-46e7-9970-904f1e1efc09"/>
    <xsd:import namespace="77dce447-0566-47ff-8c07-c9b85fda53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b97a4c-43ac-46e7-9970-904f1e1ef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F5861C-02BF-425C-8D67-E1EF5B6C0DE0}">
  <ds:schemaRefs>
    <ds:schemaRef ds:uri="77dce447-0566-47ff-8c07-c9b85fda5322"/>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b3b97a4c-43ac-46e7-9970-904f1e1efc09"/>
    <ds:schemaRef ds:uri="http://www.w3.org/XML/1998/namespace"/>
  </ds:schemaRefs>
</ds:datastoreItem>
</file>

<file path=customXml/itemProps2.xml><?xml version="1.0" encoding="utf-8"?>
<ds:datastoreItem xmlns:ds="http://schemas.openxmlformats.org/officeDocument/2006/customXml" ds:itemID="{6AB538B6-9242-4027-920A-12268E8530D1}">
  <ds:schemaRefs>
    <ds:schemaRef ds:uri="http://schemas.microsoft.com/sharepoint/v3/contenttype/forms"/>
  </ds:schemaRefs>
</ds:datastoreItem>
</file>

<file path=customXml/itemProps3.xml><?xml version="1.0" encoding="utf-8"?>
<ds:datastoreItem xmlns:ds="http://schemas.openxmlformats.org/officeDocument/2006/customXml" ds:itemID="{1BC539F1-3376-43EB-9628-FF689ADB0A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b97a4c-43ac-46e7-9970-904f1e1efc09"/>
    <ds:schemaRef ds:uri="77dce447-0566-47ff-8c07-c9b85fda53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26391</TotalTime>
  <Words>1177</Words>
  <Application>Microsoft Office PowerPoint</Application>
  <PresentationFormat>On-screen Show (4:3)</PresentationFormat>
  <Paragraphs>215</Paragraphs>
  <Slides>31</Slides>
  <Notes>30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Calibri</vt:lpstr>
      <vt:lpstr>Georgia</vt:lpstr>
      <vt:lpstr>PPT_VHA_Template</vt:lpstr>
      <vt:lpstr>Worksheet</vt:lpstr>
      <vt:lpstr>  VA Central IRB  Researcher and Study Team Training  Don E. Workman, Ph.D., VA IRB Network Director Christie O’Brien, VA Central IRB Manager Lindsey Martin, VA Central IRB Program Specialist Angela Foster, VAIRRS Program Manager  March 3, 2021</vt:lpstr>
      <vt:lpstr>Topics</vt:lpstr>
      <vt:lpstr>What happens to SharePoint?</vt:lpstr>
      <vt:lpstr>Important Planned SOP Changes</vt:lpstr>
      <vt:lpstr>What is VAIRRS?</vt:lpstr>
      <vt:lpstr>Accessing IRBNet</vt:lpstr>
      <vt:lpstr>Enrolling in IRBNet</vt:lpstr>
      <vt:lpstr>User Profile</vt:lpstr>
      <vt:lpstr>My Projects - Tags</vt:lpstr>
      <vt:lpstr>My Projects - Reminders</vt:lpstr>
      <vt:lpstr>My Projects – Search Options</vt:lpstr>
      <vt:lpstr>My Projects – Forms and Templates</vt:lpstr>
      <vt:lpstr>Project vs Package</vt:lpstr>
      <vt:lpstr>Polls</vt:lpstr>
      <vt:lpstr>*Planned CIRB Submission Process</vt:lpstr>
      <vt:lpstr>Creating a Project</vt:lpstr>
      <vt:lpstr>Creating a Project</vt:lpstr>
      <vt:lpstr>Creating a Project</vt:lpstr>
      <vt:lpstr>Creating a Project</vt:lpstr>
      <vt:lpstr>Creating a Project</vt:lpstr>
      <vt:lpstr>Creating a Project</vt:lpstr>
      <vt:lpstr>Review Results</vt:lpstr>
      <vt:lpstr>Returned Packages</vt:lpstr>
      <vt:lpstr>Subsequent Packages</vt:lpstr>
      <vt:lpstr>In Summary …</vt:lpstr>
      <vt:lpstr>Additional Guidance</vt:lpstr>
      <vt:lpstr>IRBNet Terms </vt:lpstr>
      <vt:lpstr>VAIRRS Go Live Schedule</vt:lpstr>
      <vt:lpstr>Thank You for Attending!</vt:lpstr>
      <vt:lpstr>Questions?</vt:lpstr>
      <vt:lpstr>Availability of Recording</vt:lpstr>
    </vt:vector>
  </TitlesOfParts>
  <Company>Woodpile Studios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 Central IRB Researcher and Study Team Training</dc:title>
  <dc:subject>VA Central IRB Researcher and Study Team Training</dc:subject>
  <dc:creator>Rick Aleman</dc:creator>
  <cp:keywords>VA Central IRB Researcher and Study Team Training</cp:keywords>
  <cp:lastModifiedBy>Rivera, Portia T</cp:lastModifiedBy>
  <cp:revision>861</cp:revision>
  <cp:lastPrinted>2021-02-23T17:29:35Z</cp:lastPrinted>
  <dcterms:created xsi:type="dcterms:W3CDTF">2010-01-22T17:58:25Z</dcterms:created>
  <dcterms:modified xsi:type="dcterms:W3CDTF">2021-03-05T14:21:17Z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0x010100C419DC370A04394CAAC96DED1DC9A007</vt:lpwstr>
  </property>
</Properties>
</file>